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handoutMasterIdLst>
    <p:handoutMasterId r:id="rId15"/>
  </p:handoutMasterIdLst>
  <p:sldIdLst>
    <p:sldId id="256" r:id="rId3"/>
    <p:sldId id="266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038C8-F38D-4842-AAF2-05AEC4A90785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10072-CFAF-45C5-883B-6465F548AC81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/>
            <a:t>Siraman</a:t>
          </a:r>
          <a:r>
            <a:rPr lang="en-US" sz="2000" dirty="0" smtClean="0"/>
            <a:t> </a:t>
          </a:r>
          <a:endParaRPr lang="en-US" sz="2000" dirty="0"/>
        </a:p>
      </dgm:t>
    </dgm:pt>
    <dgm:pt modelId="{94707A53-DD6B-430E-AA72-688FD8A77C33}" type="parTrans" cxnId="{EE79A840-D3C9-48CF-A30B-4BFAEA3C8D5A}">
      <dgm:prSet/>
      <dgm:spPr/>
      <dgm:t>
        <a:bodyPr/>
        <a:lstStyle/>
        <a:p>
          <a:endParaRPr lang="en-US"/>
        </a:p>
      </dgm:t>
    </dgm:pt>
    <dgm:pt modelId="{F60AC04A-A573-43F1-84C7-9F4E30DB0304}" type="sibTrans" cxnId="{EE79A840-D3C9-48CF-A30B-4BFAEA3C8D5A}">
      <dgm:prSet/>
      <dgm:spPr/>
      <dgm:t>
        <a:bodyPr/>
        <a:lstStyle/>
        <a:p>
          <a:endParaRPr lang="en-US"/>
        </a:p>
      </dgm:t>
    </dgm:pt>
    <dgm:pt modelId="{04FE5F52-9344-484F-B6F3-C804B1D50504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/>
            <a:t>Upacara</a:t>
          </a:r>
          <a:r>
            <a:rPr lang="en-US" sz="2000" dirty="0" smtClean="0"/>
            <a:t>   </a:t>
          </a:r>
          <a:r>
            <a:rPr lang="en-US" sz="2000" i="1" dirty="0" err="1" smtClean="0"/>
            <a:t>nyolong</a:t>
          </a:r>
          <a:r>
            <a:rPr lang="en-US" sz="2000" i="1" dirty="0" smtClean="0"/>
            <a:t> </a:t>
          </a:r>
          <a:r>
            <a:rPr lang="en-US" sz="2000" i="1" dirty="0" err="1" smtClean="0"/>
            <a:t>endhog</a:t>
          </a:r>
          <a:endParaRPr lang="en-US" sz="2000" dirty="0"/>
        </a:p>
      </dgm:t>
    </dgm:pt>
    <dgm:pt modelId="{D954FC92-E3C5-4554-B213-007991109818}" type="parTrans" cxnId="{C4E91425-9284-4F77-B284-96C894C8C3ED}">
      <dgm:prSet/>
      <dgm:spPr/>
      <dgm:t>
        <a:bodyPr/>
        <a:lstStyle/>
        <a:p>
          <a:endParaRPr lang="en-US"/>
        </a:p>
      </dgm:t>
    </dgm:pt>
    <dgm:pt modelId="{5440A995-1AAA-4772-A145-0F7497BFBBFF}" type="sibTrans" cxnId="{C4E91425-9284-4F77-B284-96C894C8C3ED}">
      <dgm:prSet/>
      <dgm:spPr/>
      <dgm:t>
        <a:bodyPr/>
        <a:lstStyle/>
        <a:p>
          <a:endParaRPr lang="en-US"/>
        </a:p>
      </dgm:t>
    </dgm:pt>
    <dgm:pt modelId="{7E2BDC17-F6A7-4E1B-8058-F1992BB5CAD9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 err="1" smtClean="0"/>
            <a:t>Upacara</a:t>
          </a:r>
          <a:r>
            <a:rPr lang="en-US" sz="1800" dirty="0" smtClean="0"/>
            <a:t> </a:t>
          </a:r>
          <a:r>
            <a:rPr lang="en-US" sz="1800" dirty="0" err="1" smtClean="0"/>
            <a:t>mecahake</a:t>
          </a:r>
          <a:r>
            <a:rPr lang="en-US" sz="1800" dirty="0" smtClean="0"/>
            <a:t> </a:t>
          </a:r>
          <a:r>
            <a:rPr lang="en-US" sz="1800" dirty="0" err="1" smtClean="0"/>
            <a:t>periuk</a:t>
          </a:r>
          <a:r>
            <a:rPr lang="en-US" sz="1800" dirty="0" smtClean="0"/>
            <a:t> </a:t>
          </a:r>
          <a:r>
            <a:rPr lang="en-US" sz="1800" dirty="0" err="1" smtClean="0"/>
            <a:t>lan</a:t>
          </a:r>
          <a:r>
            <a:rPr lang="en-US" sz="1800" dirty="0" smtClean="0"/>
            <a:t> </a:t>
          </a:r>
          <a:r>
            <a:rPr lang="en-US" sz="1800" dirty="0" err="1" smtClean="0"/>
            <a:t>gayung</a:t>
          </a:r>
          <a:r>
            <a:rPr lang="en-US" sz="1800" dirty="0" smtClean="0"/>
            <a:t> </a:t>
          </a:r>
          <a:endParaRPr lang="en-US" sz="1800" dirty="0"/>
        </a:p>
      </dgm:t>
    </dgm:pt>
    <dgm:pt modelId="{02C77160-AC26-46FC-8D49-3D5D96D3B23F}" type="parTrans" cxnId="{A06DF63A-B847-424C-8148-23DA2FD42703}">
      <dgm:prSet/>
      <dgm:spPr/>
      <dgm:t>
        <a:bodyPr/>
        <a:lstStyle/>
        <a:p>
          <a:endParaRPr lang="en-US"/>
        </a:p>
      </dgm:t>
    </dgm:pt>
    <dgm:pt modelId="{C3A4AEF8-7533-4A52-A80E-B3C2A2853EA9}" type="sibTrans" cxnId="{A06DF63A-B847-424C-8148-23DA2FD42703}">
      <dgm:prSet/>
      <dgm:spPr/>
      <dgm:t>
        <a:bodyPr/>
        <a:lstStyle/>
        <a:p>
          <a:endParaRPr lang="en-US"/>
        </a:p>
      </dgm:t>
    </dgm:pt>
    <dgm:pt modelId="{0FA798D1-A263-441E-BB90-B011DAA3C282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/>
            <a:t>Upacara</a:t>
          </a:r>
          <a:r>
            <a:rPr lang="en-US" sz="2000" dirty="0" smtClean="0"/>
            <a:t> </a:t>
          </a:r>
          <a:r>
            <a:rPr lang="en-US" sz="2000" dirty="0" err="1" smtClean="0"/>
            <a:t>nginum</a:t>
          </a:r>
          <a:r>
            <a:rPr lang="en-US" sz="2000" dirty="0" smtClean="0"/>
            <a:t> </a:t>
          </a:r>
          <a:r>
            <a:rPr lang="en-US" sz="2000" dirty="0" err="1" smtClean="0"/>
            <a:t>jamu</a:t>
          </a:r>
          <a:r>
            <a:rPr lang="en-US" sz="2000" dirty="0" smtClean="0"/>
            <a:t>       </a:t>
          </a:r>
          <a:r>
            <a:rPr lang="en-US" sz="2000" i="1" dirty="0" err="1" smtClean="0"/>
            <a:t>sorongan</a:t>
          </a:r>
          <a:endParaRPr lang="en-US" sz="1600" dirty="0"/>
        </a:p>
      </dgm:t>
    </dgm:pt>
    <dgm:pt modelId="{13A2C44C-18E5-4104-9C18-72015935BCCB}" type="parTrans" cxnId="{E980A13B-8292-404C-A265-AA57FD548A80}">
      <dgm:prSet/>
      <dgm:spPr/>
      <dgm:t>
        <a:bodyPr/>
        <a:lstStyle/>
        <a:p>
          <a:endParaRPr lang="en-US"/>
        </a:p>
      </dgm:t>
    </dgm:pt>
    <dgm:pt modelId="{DF183813-9509-448D-9B78-43FF0F363D37}" type="sibTrans" cxnId="{E980A13B-8292-404C-A265-AA57FD548A80}">
      <dgm:prSet/>
      <dgm:spPr/>
      <dgm:t>
        <a:bodyPr/>
        <a:lstStyle/>
        <a:p>
          <a:endParaRPr lang="en-US"/>
        </a:p>
      </dgm:t>
    </dgm:pt>
    <dgm:pt modelId="{326EB62C-4365-4433-819A-EC8D26C06824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/>
            <a:t>Upacara</a:t>
          </a:r>
          <a:r>
            <a:rPr lang="en-US" sz="2000" dirty="0" smtClean="0"/>
            <a:t>  </a:t>
          </a:r>
          <a:r>
            <a:rPr lang="en-US" sz="2000" i="1" dirty="0" err="1" smtClean="0"/>
            <a:t>brojolan</a:t>
          </a:r>
          <a:r>
            <a:rPr lang="en-US" sz="2000" dirty="0" smtClean="0"/>
            <a:t> </a:t>
          </a:r>
          <a:endParaRPr lang="en-US" sz="2000" dirty="0"/>
        </a:p>
      </dgm:t>
    </dgm:pt>
    <dgm:pt modelId="{34622919-F413-4B3B-9579-B2143FDFFBB2}" type="sibTrans" cxnId="{B69CB548-AF7A-472B-9985-39A7B7E2E951}">
      <dgm:prSet/>
      <dgm:spPr/>
      <dgm:t>
        <a:bodyPr/>
        <a:lstStyle/>
        <a:p>
          <a:endParaRPr lang="en-US"/>
        </a:p>
      </dgm:t>
    </dgm:pt>
    <dgm:pt modelId="{1461A154-50BC-442A-9869-21310EB90215}" type="parTrans" cxnId="{B69CB548-AF7A-472B-9985-39A7B7E2E951}">
      <dgm:prSet/>
      <dgm:spPr/>
      <dgm:t>
        <a:bodyPr/>
        <a:lstStyle/>
        <a:p>
          <a:endParaRPr lang="en-US"/>
        </a:p>
      </dgm:t>
    </dgm:pt>
    <dgm:pt modelId="{0DCEA1FB-EAFF-4C6C-B7ED-0AF81E9BBE05}">
      <dgm:prSet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 err="1" smtClean="0"/>
            <a:t>Upacara</a:t>
          </a:r>
          <a:r>
            <a:rPr lang="en-US" sz="1800" dirty="0" smtClean="0"/>
            <a:t> </a:t>
          </a:r>
          <a:r>
            <a:rPr lang="en-US" sz="1800" dirty="0" err="1" smtClean="0"/>
            <a:t>ngleboake</a:t>
          </a:r>
          <a:r>
            <a:rPr lang="en-US" sz="1800" dirty="0" smtClean="0"/>
            <a:t> </a:t>
          </a:r>
          <a:r>
            <a:rPr lang="en-US" sz="1800" dirty="0" err="1" smtClean="0"/>
            <a:t>ayam</a:t>
          </a:r>
          <a:r>
            <a:rPr lang="en-US" sz="1800" dirty="0" smtClean="0"/>
            <a:t> </a:t>
          </a:r>
          <a:r>
            <a:rPr lang="en-US" sz="1800" dirty="0" err="1" smtClean="0"/>
            <a:t>kampung</a:t>
          </a:r>
          <a:r>
            <a:rPr lang="en-US" sz="1800" dirty="0" smtClean="0"/>
            <a:t> </a:t>
          </a:r>
          <a:endParaRPr lang="en-US" sz="1800" dirty="0"/>
        </a:p>
      </dgm:t>
    </dgm:pt>
    <dgm:pt modelId="{0BEA1B9F-B537-46F5-961E-FE091C524A30}" type="parTrans" cxnId="{1D2445B3-2D7D-429E-B9E8-797A0C41E706}">
      <dgm:prSet/>
      <dgm:spPr/>
      <dgm:t>
        <a:bodyPr/>
        <a:lstStyle/>
        <a:p>
          <a:endParaRPr lang="en-US"/>
        </a:p>
      </dgm:t>
    </dgm:pt>
    <dgm:pt modelId="{1F568A55-E1E5-41CF-BF99-CC59396BC578}" type="sibTrans" cxnId="{1D2445B3-2D7D-429E-B9E8-797A0C41E706}">
      <dgm:prSet/>
      <dgm:spPr/>
      <dgm:t>
        <a:bodyPr/>
        <a:lstStyle/>
        <a:p>
          <a:endParaRPr lang="en-US"/>
        </a:p>
      </dgm:t>
    </dgm:pt>
    <dgm:pt modelId="{5291D6A9-2EBF-472B-9354-3092CCA2641A}">
      <dgm:prSet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/>
            <a:t>Upacara</a:t>
          </a:r>
          <a:r>
            <a:rPr lang="en-US" sz="2000" dirty="0" smtClean="0"/>
            <a:t> </a:t>
          </a:r>
          <a:r>
            <a:rPr lang="en-US" sz="2000" dirty="0" err="1" smtClean="0"/>
            <a:t>ganti</a:t>
          </a:r>
          <a:r>
            <a:rPr lang="en-US" sz="2000" dirty="0" smtClean="0"/>
            <a:t> </a:t>
          </a:r>
          <a:r>
            <a:rPr lang="en-US" sz="2000" dirty="0" err="1" smtClean="0"/>
            <a:t>busana</a:t>
          </a:r>
          <a:r>
            <a:rPr lang="en-US" sz="2000" dirty="0" smtClean="0"/>
            <a:t> </a:t>
          </a:r>
          <a:endParaRPr lang="en-US" sz="2000" dirty="0"/>
        </a:p>
      </dgm:t>
    </dgm:pt>
    <dgm:pt modelId="{6531FC21-33A0-48C9-A0DF-2A4C6C9B2975}" type="parTrans" cxnId="{7E5E5127-6354-4DB2-A8F5-15954384C3DB}">
      <dgm:prSet/>
      <dgm:spPr/>
      <dgm:t>
        <a:bodyPr/>
        <a:lstStyle/>
        <a:p>
          <a:endParaRPr lang="en-US"/>
        </a:p>
      </dgm:t>
    </dgm:pt>
    <dgm:pt modelId="{283B58B7-E4F9-4B81-B7A9-6A6BBD023043}" type="sibTrans" cxnId="{7E5E5127-6354-4DB2-A8F5-15954384C3DB}">
      <dgm:prSet/>
      <dgm:spPr/>
      <dgm:t>
        <a:bodyPr/>
        <a:lstStyle/>
        <a:p>
          <a:endParaRPr lang="en-US"/>
        </a:p>
      </dgm:t>
    </dgm:pt>
    <dgm:pt modelId="{E7B115E9-4A94-409E-90FC-B1D06BF4A449}">
      <dgm:prSet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 err="1" smtClean="0"/>
            <a:t>Upacara</a:t>
          </a:r>
          <a:r>
            <a:rPr lang="en-US" sz="1800" dirty="0" smtClean="0"/>
            <a:t> </a:t>
          </a:r>
          <a:r>
            <a:rPr lang="en-US" sz="1800" dirty="0" err="1" smtClean="0"/>
            <a:t>nugel</a:t>
          </a:r>
          <a:r>
            <a:rPr lang="en-US" sz="1800" dirty="0" smtClean="0"/>
            <a:t> </a:t>
          </a:r>
          <a:r>
            <a:rPr lang="en-US" sz="1800" dirty="0" err="1" smtClean="0"/>
            <a:t>lilitan</a:t>
          </a:r>
          <a:r>
            <a:rPr lang="en-US" sz="1800" dirty="0" smtClean="0"/>
            <a:t> </a:t>
          </a:r>
          <a:r>
            <a:rPr lang="en-US" sz="1800" dirty="0" err="1" smtClean="0"/>
            <a:t>janur</a:t>
          </a:r>
          <a:endParaRPr lang="en-US" sz="1800" dirty="0"/>
        </a:p>
      </dgm:t>
    </dgm:pt>
    <dgm:pt modelId="{3FA0F349-CAB1-4D75-9614-252471ED54A5}" type="parTrans" cxnId="{E2679A84-49EF-4844-8ECE-62E155B0E38A}">
      <dgm:prSet/>
      <dgm:spPr/>
      <dgm:t>
        <a:bodyPr/>
        <a:lstStyle/>
        <a:p>
          <a:endParaRPr lang="en-US"/>
        </a:p>
      </dgm:t>
    </dgm:pt>
    <dgm:pt modelId="{7902105B-EF95-4E60-BFFA-033B6529D748}" type="sibTrans" cxnId="{E2679A84-49EF-4844-8ECE-62E155B0E38A}">
      <dgm:prSet/>
      <dgm:spPr/>
      <dgm:t>
        <a:bodyPr/>
        <a:lstStyle/>
        <a:p>
          <a:endParaRPr lang="en-US"/>
        </a:p>
      </dgm:t>
    </dgm:pt>
    <dgm:pt modelId="{838C8BA9-CAC3-485C-9EBB-D4F71CBA1776}" type="pres">
      <dgm:prSet presAssocID="{098038C8-F38D-4842-AAF2-05AEC4A907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D19CF-8511-4B67-95C1-D598ABDBE9B0}" type="pres">
      <dgm:prSet presAssocID="{EB710072-CFAF-45C5-883B-6465F548AC81}" presName="node" presStyleLbl="node1" presStyleIdx="0" presStyleCnt="8" custScaleX="139299" custScaleY="11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BBA09-7218-49D5-B4F0-96F93F04063B}" type="pres">
      <dgm:prSet presAssocID="{F60AC04A-A573-43F1-84C7-9F4E30DB030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290EE06E-7930-400A-878F-5C1E77EA1C11}" type="pres">
      <dgm:prSet presAssocID="{F60AC04A-A573-43F1-84C7-9F4E30DB030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AB7C70B-7FBC-421B-B541-EF0AD7823082}" type="pres">
      <dgm:prSet presAssocID="{0DCEA1FB-EAFF-4C6C-B7ED-0AF81E9BBE05}" presName="node" presStyleLbl="node1" presStyleIdx="1" presStyleCnt="8" custScaleX="145149" custScaleY="105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EEC1F-65E2-4A85-9384-558E0F37246B}" type="pres">
      <dgm:prSet presAssocID="{1F568A55-E1E5-41CF-BF99-CC59396BC578}" presName="sibTrans" presStyleLbl="sibTrans2D1" presStyleIdx="1" presStyleCnt="8"/>
      <dgm:spPr/>
      <dgm:t>
        <a:bodyPr/>
        <a:lstStyle/>
        <a:p>
          <a:endParaRPr lang="en-US"/>
        </a:p>
      </dgm:t>
    </dgm:pt>
    <dgm:pt modelId="{BF91BEFB-A646-40E7-808F-62E6910498BF}" type="pres">
      <dgm:prSet presAssocID="{1F568A55-E1E5-41CF-BF99-CC59396BC578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5661351-3202-4B57-AD6F-08A7149401AE}" type="pres">
      <dgm:prSet presAssocID="{326EB62C-4365-4433-819A-EC8D26C06824}" presName="node" presStyleLbl="node1" presStyleIdx="2" presStyleCnt="8" custScaleX="139749" custScaleY="12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6A2BC-F9B4-4263-964B-ACE5FF011953}" type="pres">
      <dgm:prSet presAssocID="{34622919-F413-4B3B-9579-B2143FDFFBB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DDA665E9-4F9B-4186-87B6-3D6B09A45C56}" type="pres">
      <dgm:prSet presAssocID="{34622919-F413-4B3B-9579-B2143FDFFBB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B2B4553-0575-41C1-9876-CC87F3892FD1}" type="pres">
      <dgm:prSet presAssocID="{5291D6A9-2EBF-472B-9354-3092CCA2641A}" presName="node" presStyleLbl="node1" presStyleIdx="3" presStyleCnt="8" custScaleX="145149" custScaleY="110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D90B2-D818-45E2-83B4-51DB1FA18235}" type="pres">
      <dgm:prSet presAssocID="{283B58B7-E4F9-4B81-B7A9-6A6BBD02304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38EB8CEE-BB33-4E94-B127-2F08A3B5C3FB}" type="pres">
      <dgm:prSet presAssocID="{283B58B7-E4F9-4B81-B7A9-6A6BBD02304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1BD0E18-39E8-4F6B-B7C0-788442C2A7D8}" type="pres">
      <dgm:prSet presAssocID="{E7B115E9-4A94-409E-90FC-B1D06BF4A449}" presName="node" presStyleLbl="node1" presStyleIdx="4" presStyleCnt="8" custScaleX="138771" custScaleY="122769" custRadScaleRad="97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A6418-907D-4B03-A601-234CE8FBDA2C}" type="pres">
      <dgm:prSet presAssocID="{7902105B-EF95-4E60-BFFA-033B6529D74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51E6FE9-4496-47FD-9041-F7AE5381F86D}" type="pres">
      <dgm:prSet presAssocID="{7902105B-EF95-4E60-BFFA-033B6529D74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320A19A-D05C-4349-8044-3DA1BEA38BDD}" type="pres">
      <dgm:prSet presAssocID="{7E2BDC17-F6A7-4E1B-8058-F1992BB5CAD9}" presName="node" presStyleLbl="node1" presStyleIdx="5" presStyleCnt="8" custScaleX="152002" custScaleY="108173" custRadScaleRad="99443" custRadScaleInc="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6DE5-9C4F-4D38-81A2-0F24D41ACD05}" type="pres">
      <dgm:prSet presAssocID="{C3A4AEF8-7533-4A52-A80E-B3C2A2853EA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A368E0D-E1EC-43B0-BD56-BF390EBA6F3B}" type="pres">
      <dgm:prSet presAssocID="{C3A4AEF8-7533-4A52-A80E-B3C2A2853EA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F49254E-038E-4E9D-9E12-74B423C336D6}" type="pres">
      <dgm:prSet presAssocID="{0FA798D1-A263-441E-BB90-B011DAA3C282}" presName="node" presStyleLbl="node1" presStyleIdx="6" presStyleCnt="8" custScaleX="144288" custScaleY="12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2770C-2B9C-42AA-9293-A26E6B0DAE3E}" type="pres">
      <dgm:prSet presAssocID="{DF183813-9509-448D-9B78-43FF0F363D3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7EE5A6F3-46BE-46E3-A0E7-F6A2928B1032}" type="pres">
      <dgm:prSet presAssocID="{DF183813-9509-448D-9B78-43FF0F363D3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6A6A4FA-43AC-467D-9454-3150995B661C}" type="pres">
      <dgm:prSet presAssocID="{04FE5F52-9344-484F-B6F3-C804B1D50504}" presName="node" presStyleLbl="node1" presStyleIdx="7" presStyleCnt="8" custScaleX="146175" custScaleY="104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C64E6-3E58-423A-BFB4-D90CB887B076}" type="pres">
      <dgm:prSet presAssocID="{5440A995-1AAA-4772-A145-0F7497BFBBFF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D322584-2B00-41C8-8275-11E8D0CE67AF}" type="pres">
      <dgm:prSet presAssocID="{5440A995-1AAA-4772-A145-0F7497BFBBFF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46BCCD8-5F29-418D-BF01-6315A6949891}" type="presOf" srcId="{0FA798D1-A263-441E-BB90-B011DAA3C282}" destId="{6F49254E-038E-4E9D-9E12-74B423C336D6}" srcOrd="0" destOrd="0" presId="urn:microsoft.com/office/officeart/2005/8/layout/cycle2"/>
    <dgm:cxn modelId="{EAB6567F-D07E-4231-A57C-814680DC606B}" type="presOf" srcId="{7E2BDC17-F6A7-4E1B-8058-F1992BB5CAD9}" destId="{6320A19A-D05C-4349-8044-3DA1BEA38BDD}" srcOrd="0" destOrd="0" presId="urn:microsoft.com/office/officeart/2005/8/layout/cycle2"/>
    <dgm:cxn modelId="{637F9A42-A8C1-4333-A5C5-31115DC433FE}" type="presOf" srcId="{04FE5F52-9344-484F-B6F3-C804B1D50504}" destId="{A6A6A4FA-43AC-467D-9454-3150995B661C}" srcOrd="0" destOrd="0" presId="urn:microsoft.com/office/officeart/2005/8/layout/cycle2"/>
    <dgm:cxn modelId="{EFBCDE92-88E6-4B38-83F2-F32487AE1DAB}" type="presOf" srcId="{1F568A55-E1E5-41CF-BF99-CC59396BC578}" destId="{BF91BEFB-A646-40E7-808F-62E6910498BF}" srcOrd="1" destOrd="0" presId="urn:microsoft.com/office/officeart/2005/8/layout/cycle2"/>
    <dgm:cxn modelId="{AD8E24D1-47FC-412A-B18C-37325EA573D0}" type="presOf" srcId="{C3A4AEF8-7533-4A52-A80E-B3C2A2853EA9}" destId="{53DF6DE5-9C4F-4D38-81A2-0F24D41ACD05}" srcOrd="0" destOrd="0" presId="urn:microsoft.com/office/officeart/2005/8/layout/cycle2"/>
    <dgm:cxn modelId="{45831F5A-3DE3-4A83-8023-669ECD7F7DD3}" type="presOf" srcId="{DF183813-9509-448D-9B78-43FF0F363D37}" destId="{7EE5A6F3-46BE-46E3-A0E7-F6A2928B1032}" srcOrd="1" destOrd="0" presId="urn:microsoft.com/office/officeart/2005/8/layout/cycle2"/>
    <dgm:cxn modelId="{FD3E23E1-BB5C-4F77-A22B-B09B3892E8B5}" type="presOf" srcId="{34622919-F413-4B3B-9579-B2143FDFFBB2}" destId="{DDA665E9-4F9B-4186-87B6-3D6B09A45C56}" srcOrd="1" destOrd="0" presId="urn:microsoft.com/office/officeart/2005/8/layout/cycle2"/>
    <dgm:cxn modelId="{215B151B-3E80-4564-9694-CEC8F7E88C06}" type="presOf" srcId="{E7B115E9-4A94-409E-90FC-B1D06BF4A449}" destId="{81BD0E18-39E8-4F6B-B7C0-788442C2A7D8}" srcOrd="0" destOrd="0" presId="urn:microsoft.com/office/officeart/2005/8/layout/cycle2"/>
    <dgm:cxn modelId="{4F01F67A-695B-4B8A-9163-346D622060D7}" type="presOf" srcId="{5440A995-1AAA-4772-A145-0F7497BFBBFF}" destId="{A52C64E6-3E58-423A-BFB4-D90CB887B076}" srcOrd="0" destOrd="0" presId="urn:microsoft.com/office/officeart/2005/8/layout/cycle2"/>
    <dgm:cxn modelId="{A6FB7E10-6F6E-4B27-B4CE-9C44ADCD0C21}" type="presOf" srcId="{34622919-F413-4B3B-9579-B2143FDFFBB2}" destId="{55B6A2BC-F9B4-4263-964B-ACE5FF011953}" srcOrd="0" destOrd="0" presId="urn:microsoft.com/office/officeart/2005/8/layout/cycle2"/>
    <dgm:cxn modelId="{7E5E5127-6354-4DB2-A8F5-15954384C3DB}" srcId="{098038C8-F38D-4842-AAF2-05AEC4A90785}" destId="{5291D6A9-2EBF-472B-9354-3092CCA2641A}" srcOrd="3" destOrd="0" parTransId="{6531FC21-33A0-48C9-A0DF-2A4C6C9B2975}" sibTransId="{283B58B7-E4F9-4B81-B7A9-6A6BBD023043}"/>
    <dgm:cxn modelId="{B69CB548-AF7A-472B-9985-39A7B7E2E951}" srcId="{098038C8-F38D-4842-AAF2-05AEC4A90785}" destId="{326EB62C-4365-4433-819A-EC8D26C06824}" srcOrd="2" destOrd="0" parTransId="{1461A154-50BC-442A-9869-21310EB90215}" sibTransId="{34622919-F413-4B3B-9579-B2143FDFFBB2}"/>
    <dgm:cxn modelId="{FA2E6393-BB78-491A-9B10-DD36B5B0A5C9}" type="presOf" srcId="{1F568A55-E1E5-41CF-BF99-CC59396BC578}" destId="{EBBEEC1F-65E2-4A85-9384-558E0F37246B}" srcOrd="0" destOrd="0" presId="urn:microsoft.com/office/officeart/2005/8/layout/cycle2"/>
    <dgm:cxn modelId="{A06DF63A-B847-424C-8148-23DA2FD42703}" srcId="{098038C8-F38D-4842-AAF2-05AEC4A90785}" destId="{7E2BDC17-F6A7-4E1B-8058-F1992BB5CAD9}" srcOrd="5" destOrd="0" parTransId="{02C77160-AC26-46FC-8D49-3D5D96D3B23F}" sibTransId="{C3A4AEF8-7533-4A52-A80E-B3C2A2853EA9}"/>
    <dgm:cxn modelId="{1D4D839C-09E7-4703-B632-BA591E8D67B3}" type="presOf" srcId="{0DCEA1FB-EAFF-4C6C-B7ED-0AF81E9BBE05}" destId="{9AB7C70B-7FBC-421B-B541-EF0AD7823082}" srcOrd="0" destOrd="0" presId="urn:microsoft.com/office/officeart/2005/8/layout/cycle2"/>
    <dgm:cxn modelId="{7DBDA70B-6196-4A57-8486-A654C806F78B}" type="presOf" srcId="{5440A995-1AAA-4772-A145-0F7497BFBBFF}" destId="{5D322584-2B00-41C8-8275-11E8D0CE67AF}" srcOrd="1" destOrd="0" presId="urn:microsoft.com/office/officeart/2005/8/layout/cycle2"/>
    <dgm:cxn modelId="{627C9F9B-688E-46B8-BB1B-5A6C9BB39C98}" type="presOf" srcId="{326EB62C-4365-4433-819A-EC8D26C06824}" destId="{F5661351-3202-4B57-AD6F-08A7149401AE}" srcOrd="0" destOrd="0" presId="urn:microsoft.com/office/officeart/2005/8/layout/cycle2"/>
    <dgm:cxn modelId="{C4E91425-9284-4F77-B284-96C894C8C3ED}" srcId="{098038C8-F38D-4842-AAF2-05AEC4A90785}" destId="{04FE5F52-9344-484F-B6F3-C804B1D50504}" srcOrd="7" destOrd="0" parTransId="{D954FC92-E3C5-4554-B213-007991109818}" sibTransId="{5440A995-1AAA-4772-A145-0F7497BFBBFF}"/>
    <dgm:cxn modelId="{7876C0F1-7A3F-4F6B-8BCE-1316B55347AC}" type="presOf" srcId="{283B58B7-E4F9-4B81-B7A9-6A6BBD023043}" destId="{38EB8CEE-BB33-4E94-B127-2F08A3B5C3FB}" srcOrd="1" destOrd="0" presId="urn:microsoft.com/office/officeart/2005/8/layout/cycle2"/>
    <dgm:cxn modelId="{DB561375-D62A-48F1-B702-CC4E3F94E664}" type="presOf" srcId="{C3A4AEF8-7533-4A52-A80E-B3C2A2853EA9}" destId="{FA368E0D-E1EC-43B0-BD56-BF390EBA6F3B}" srcOrd="1" destOrd="0" presId="urn:microsoft.com/office/officeart/2005/8/layout/cycle2"/>
    <dgm:cxn modelId="{0B00416D-1DAA-4E5E-9A64-C793B622786E}" type="presOf" srcId="{EB710072-CFAF-45C5-883B-6465F548AC81}" destId="{F8ED19CF-8511-4B67-95C1-D598ABDBE9B0}" srcOrd="0" destOrd="0" presId="urn:microsoft.com/office/officeart/2005/8/layout/cycle2"/>
    <dgm:cxn modelId="{FDB506BE-3D2B-4707-A56C-145272A06698}" type="presOf" srcId="{5291D6A9-2EBF-472B-9354-3092CCA2641A}" destId="{4B2B4553-0575-41C1-9876-CC87F3892FD1}" srcOrd="0" destOrd="0" presId="urn:microsoft.com/office/officeart/2005/8/layout/cycle2"/>
    <dgm:cxn modelId="{EE79A840-D3C9-48CF-A30B-4BFAEA3C8D5A}" srcId="{098038C8-F38D-4842-AAF2-05AEC4A90785}" destId="{EB710072-CFAF-45C5-883B-6465F548AC81}" srcOrd="0" destOrd="0" parTransId="{94707A53-DD6B-430E-AA72-688FD8A77C33}" sibTransId="{F60AC04A-A573-43F1-84C7-9F4E30DB0304}"/>
    <dgm:cxn modelId="{E980A13B-8292-404C-A265-AA57FD548A80}" srcId="{098038C8-F38D-4842-AAF2-05AEC4A90785}" destId="{0FA798D1-A263-441E-BB90-B011DAA3C282}" srcOrd="6" destOrd="0" parTransId="{13A2C44C-18E5-4104-9C18-72015935BCCB}" sibTransId="{DF183813-9509-448D-9B78-43FF0F363D37}"/>
    <dgm:cxn modelId="{C5CDF782-5088-4768-8CCD-A349EF7C3568}" type="presOf" srcId="{F60AC04A-A573-43F1-84C7-9F4E30DB0304}" destId="{290EE06E-7930-400A-878F-5C1E77EA1C11}" srcOrd="1" destOrd="0" presId="urn:microsoft.com/office/officeart/2005/8/layout/cycle2"/>
    <dgm:cxn modelId="{DF302552-064E-43F4-B56D-012DC98E3F07}" type="presOf" srcId="{DF183813-9509-448D-9B78-43FF0F363D37}" destId="{7892770C-2B9C-42AA-9293-A26E6B0DAE3E}" srcOrd="0" destOrd="0" presId="urn:microsoft.com/office/officeart/2005/8/layout/cycle2"/>
    <dgm:cxn modelId="{2BCCAB09-1272-4CD1-AC59-933EA14DB276}" type="presOf" srcId="{283B58B7-E4F9-4B81-B7A9-6A6BBD023043}" destId="{B50D90B2-D818-45E2-83B4-51DB1FA18235}" srcOrd="0" destOrd="0" presId="urn:microsoft.com/office/officeart/2005/8/layout/cycle2"/>
    <dgm:cxn modelId="{1D2445B3-2D7D-429E-B9E8-797A0C41E706}" srcId="{098038C8-F38D-4842-AAF2-05AEC4A90785}" destId="{0DCEA1FB-EAFF-4C6C-B7ED-0AF81E9BBE05}" srcOrd="1" destOrd="0" parTransId="{0BEA1B9F-B537-46F5-961E-FE091C524A30}" sibTransId="{1F568A55-E1E5-41CF-BF99-CC59396BC578}"/>
    <dgm:cxn modelId="{E2679A84-49EF-4844-8ECE-62E155B0E38A}" srcId="{098038C8-F38D-4842-AAF2-05AEC4A90785}" destId="{E7B115E9-4A94-409E-90FC-B1D06BF4A449}" srcOrd="4" destOrd="0" parTransId="{3FA0F349-CAB1-4D75-9614-252471ED54A5}" sibTransId="{7902105B-EF95-4E60-BFFA-033B6529D748}"/>
    <dgm:cxn modelId="{EBEB91B3-A77B-4940-AE89-9CBF16C19B97}" type="presOf" srcId="{7902105B-EF95-4E60-BFFA-033B6529D748}" destId="{B51E6FE9-4496-47FD-9041-F7AE5381F86D}" srcOrd="1" destOrd="0" presId="urn:microsoft.com/office/officeart/2005/8/layout/cycle2"/>
    <dgm:cxn modelId="{A3BE25CC-310A-484D-8416-E9FCF3DB2C40}" type="presOf" srcId="{F60AC04A-A573-43F1-84C7-9F4E30DB0304}" destId="{80ABBA09-7218-49D5-B4F0-96F93F04063B}" srcOrd="0" destOrd="0" presId="urn:microsoft.com/office/officeart/2005/8/layout/cycle2"/>
    <dgm:cxn modelId="{A1E5F01A-1DBA-49D6-85E7-5EE20CBA95F3}" type="presOf" srcId="{7902105B-EF95-4E60-BFFA-033B6529D748}" destId="{3CEA6418-907D-4B03-A601-234CE8FBDA2C}" srcOrd="0" destOrd="0" presId="urn:microsoft.com/office/officeart/2005/8/layout/cycle2"/>
    <dgm:cxn modelId="{17621C15-CB8D-492F-997F-F6F4EA2D6CBF}" type="presOf" srcId="{098038C8-F38D-4842-AAF2-05AEC4A90785}" destId="{838C8BA9-CAC3-485C-9EBB-D4F71CBA1776}" srcOrd="0" destOrd="0" presId="urn:microsoft.com/office/officeart/2005/8/layout/cycle2"/>
    <dgm:cxn modelId="{FE62A01B-3F48-409B-8303-1F92405EADCE}" type="presParOf" srcId="{838C8BA9-CAC3-485C-9EBB-D4F71CBA1776}" destId="{F8ED19CF-8511-4B67-95C1-D598ABDBE9B0}" srcOrd="0" destOrd="0" presId="urn:microsoft.com/office/officeart/2005/8/layout/cycle2"/>
    <dgm:cxn modelId="{6A93240D-08C8-4B34-A0FC-1EB979E9A588}" type="presParOf" srcId="{838C8BA9-CAC3-485C-9EBB-D4F71CBA1776}" destId="{80ABBA09-7218-49D5-B4F0-96F93F04063B}" srcOrd="1" destOrd="0" presId="urn:microsoft.com/office/officeart/2005/8/layout/cycle2"/>
    <dgm:cxn modelId="{B0BFBFDE-878F-4953-921B-9AAEF3B70719}" type="presParOf" srcId="{80ABBA09-7218-49D5-B4F0-96F93F04063B}" destId="{290EE06E-7930-400A-878F-5C1E77EA1C11}" srcOrd="0" destOrd="0" presId="urn:microsoft.com/office/officeart/2005/8/layout/cycle2"/>
    <dgm:cxn modelId="{2172A125-5516-4FC5-A34A-D255D27F704B}" type="presParOf" srcId="{838C8BA9-CAC3-485C-9EBB-D4F71CBA1776}" destId="{9AB7C70B-7FBC-421B-B541-EF0AD7823082}" srcOrd="2" destOrd="0" presId="urn:microsoft.com/office/officeart/2005/8/layout/cycle2"/>
    <dgm:cxn modelId="{21F85E04-EC84-43A8-9962-24675B7BBDE3}" type="presParOf" srcId="{838C8BA9-CAC3-485C-9EBB-D4F71CBA1776}" destId="{EBBEEC1F-65E2-4A85-9384-558E0F37246B}" srcOrd="3" destOrd="0" presId="urn:microsoft.com/office/officeart/2005/8/layout/cycle2"/>
    <dgm:cxn modelId="{C98CEF9A-90A3-45EE-B888-2E0BED1389AF}" type="presParOf" srcId="{EBBEEC1F-65E2-4A85-9384-558E0F37246B}" destId="{BF91BEFB-A646-40E7-808F-62E6910498BF}" srcOrd="0" destOrd="0" presId="urn:microsoft.com/office/officeart/2005/8/layout/cycle2"/>
    <dgm:cxn modelId="{3118A498-D93A-4B03-A772-9B9A2ACEBCE5}" type="presParOf" srcId="{838C8BA9-CAC3-485C-9EBB-D4F71CBA1776}" destId="{F5661351-3202-4B57-AD6F-08A7149401AE}" srcOrd="4" destOrd="0" presId="urn:microsoft.com/office/officeart/2005/8/layout/cycle2"/>
    <dgm:cxn modelId="{9E66363E-5A21-4F1E-ABCD-D8EB4A5CB20B}" type="presParOf" srcId="{838C8BA9-CAC3-485C-9EBB-D4F71CBA1776}" destId="{55B6A2BC-F9B4-4263-964B-ACE5FF011953}" srcOrd="5" destOrd="0" presId="urn:microsoft.com/office/officeart/2005/8/layout/cycle2"/>
    <dgm:cxn modelId="{C43747EF-FFC0-4A3C-B2CC-7110B68B6E85}" type="presParOf" srcId="{55B6A2BC-F9B4-4263-964B-ACE5FF011953}" destId="{DDA665E9-4F9B-4186-87B6-3D6B09A45C56}" srcOrd="0" destOrd="0" presId="urn:microsoft.com/office/officeart/2005/8/layout/cycle2"/>
    <dgm:cxn modelId="{51A637CF-2782-459F-AFD1-98F9508C509B}" type="presParOf" srcId="{838C8BA9-CAC3-485C-9EBB-D4F71CBA1776}" destId="{4B2B4553-0575-41C1-9876-CC87F3892FD1}" srcOrd="6" destOrd="0" presId="urn:microsoft.com/office/officeart/2005/8/layout/cycle2"/>
    <dgm:cxn modelId="{8995C920-8B97-4C98-9A6D-FFF88BEA39CA}" type="presParOf" srcId="{838C8BA9-CAC3-485C-9EBB-D4F71CBA1776}" destId="{B50D90B2-D818-45E2-83B4-51DB1FA18235}" srcOrd="7" destOrd="0" presId="urn:microsoft.com/office/officeart/2005/8/layout/cycle2"/>
    <dgm:cxn modelId="{64B05A25-C3AD-4FD4-9268-69F493F9044B}" type="presParOf" srcId="{B50D90B2-D818-45E2-83B4-51DB1FA18235}" destId="{38EB8CEE-BB33-4E94-B127-2F08A3B5C3FB}" srcOrd="0" destOrd="0" presId="urn:microsoft.com/office/officeart/2005/8/layout/cycle2"/>
    <dgm:cxn modelId="{D04C0CE9-6E79-4068-BC87-5778A69FA455}" type="presParOf" srcId="{838C8BA9-CAC3-485C-9EBB-D4F71CBA1776}" destId="{81BD0E18-39E8-4F6B-B7C0-788442C2A7D8}" srcOrd="8" destOrd="0" presId="urn:microsoft.com/office/officeart/2005/8/layout/cycle2"/>
    <dgm:cxn modelId="{DF72A6EE-A3B1-4652-A7A8-FBB543DEEC57}" type="presParOf" srcId="{838C8BA9-CAC3-485C-9EBB-D4F71CBA1776}" destId="{3CEA6418-907D-4B03-A601-234CE8FBDA2C}" srcOrd="9" destOrd="0" presId="urn:microsoft.com/office/officeart/2005/8/layout/cycle2"/>
    <dgm:cxn modelId="{EC648262-0564-4B70-A3A2-69AB2818BDA0}" type="presParOf" srcId="{3CEA6418-907D-4B03-A601-234CE8FBDA2C}" destId="{B51E6FE9-4496-47FD-9041-F7AE5381F86D}" srcOrd="0" destOrd="0" presId="urn:microsoft.com/office/officeart/2005/8/layout/cycle2"/>
    <dgm:cxn modelId="{4CB46E3B-F9EA-4599-8A44-721CDC335510}" type="presParOf" srcId="{838C8BA9-CAC3-485C-9EBB-D4F71CBA1776}" destId="{6320A19A-D05C-4349-8044-3DA1BEA38BDD}" srcOrd="10" destOrd="0" presId="urn:microsoft.com/office/officeart/2005/8/layout/cycle2"/>
    <dgm:cxn modelId="{C7B0EE0D-FF11-4B8C-BB45-E37398DB790D}" type="presParOf" srcId="{838C8BA9-CAC3-485C-9EBB-D4F71CBA1776}" destId="{53DF6DE5-9C4F-4D38-81A2-0F24D41ACD05}" srcOrd="11" destOrd="0" presId="urn:microsoft.com/office/officeart/2005/8/layout/cycle2"/>
    <dgm:cxn modelId="{7CCD5F0E-227D-4786-92F4-F56D4434CEAE}" type="presParOf" srcId="{53DF6DE5-9C4F-4D38-81A2-0F24D41ACD05}" destId="{FA368E0D-E1EC-43B0-BD56-BF390EBA6F3B}" srcOrd="0" destOrd="0" presId="urn:microsoft.com/office/officeart/2005/8/layout/cycle2"/>
    <dgm:cxn modelId="{ABC34432-30D7-4B5E-9B3E-710A2536595C}" type="presParOf" srcId="{838C8BA9-CAC3-485C-9EBB-D4F71CBA1776}" destId="{6F49254E-038E-4E9D-9E12-74B423C336D6}" srcOrd="12" destOrd="0" presId="urn:microsoft.com/office/officeart/2005/8/layout/cycle2"/>
    <dgm:cxn modelId="{48868E29-18F2-4C7A-AF34-AA66468320FB}" type="presParOf" srcId="{838C8BA9-CAC3-485C-9EBB-D4F71CBA1776}" destId="{7892770C-2B9C-42AA-9293-A26E6B0DAE3E}" srcOrd="13" destOrd="0" presId="urn:microsoft.com/office/officeart/2005/8/layout/cycle2"/>
    <dgm:cxn modelId="{DC84F7D3-1A72-44DA-B0C0-ABDCEEB0714B}" type="presParOf" srcId="{7892770C-2B9C-42AA-9293-A26E6B0DAE3E}" destId="{7EE5A6F3-46BE-46E3-A0E7-F6A2928B1032}" srcOrd="0" destOrd="0" presId="urn:microsoft.com/office/officeart/2005/8/layout/cycle2"/>
    <dgm:cxn modelId="{C7A0601F-34DC-4829-93F5-35D352DD879E}" type="presParOf" srcId="{838C8BA9-CAC3-485C-9EBB-D4F71CBA1776}" destId="{A6A6A4FA-43AC-467D-9454-3150995B661C}" srcOrd="14" destOrd="0" presId="urn:microsoft.com/office/officeart/2005/8/layout/cycle2"/>
    <dgm:cxn modelId="{8DD209DA-919F-42D6-8F37-8BF59985AD74}" type="presParOf" srcId="{838C8BA9-CAC3-485C-9EBB-D4F71CBA1776}" destId="{A52C64E6-3E58-423A-BFB4-D90CB887B076}" srcOrd="15" destOrd="0" presId="urn:microsoft.com/office/officeart/2005/8/layout/cycle2"/>
    <dgm:cxn modelId="{D50C0CAF-2801-454A-BD90-9987E2C25D71}" type="presParOf" srcId="{A52C64E6-3E58-423A-BFB4-D90CB887B076}" destId="{5D322584-2B00-41C8-8275-11E8D0CE67AF}" srcOrd="0" destOrd="0" presId="urn:microsoft.com/office/officeart/2005/8/layout/cycle2"/>
  </dgm:cxnLst>
  <dgm:bg>
    <a:noFill/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5A62E-7C35-4134-B19F-424C40D2ECAB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02745C-F294-4E8D-AEC8-32FE2E4028BC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Upacara</a:t>
          </a:r>
          <a:r>
            <a:rPr lang="en-US" dirty="0" smtClean="0"/>
            <a:t> </a:t>
          </a:r>
          <a:r>
            <a:rPr lang="en-US" dirty="0" err="1" smtClean="0"/>
            <a:t>ngleboake</a:t>
          </a:r>
          <a:r>
            <a:rPr lang="en-US" dirty="0" smtClean="0"/>
            <a:t> </a:t>
          </a:r>
          <a:r>
            <a:rPr lang="en-US" dirty="0" err="1" smtClean="0"/>
            <a:t>ayam</a:t>
          </a:r>
          <a:r>
            <a:rPr lang="en-US" dirty="0" smtClean="0"/>
            <a:t> </a:t>
          </a:r>
          <a:r>
            <a:rPr lang="en-US" dirty="0" err="1" smtClean="0"/>
            <a:t>kampung</a:t>
          </a:r>
          <a:r>
            <a:rPr lang="en-US" dirty="0" smtClean="0"/>
            <a:t> </a:t>
          </a:r>
          <a:endParaRPr lang="en-US" dirty="0"/>
        </a:p>
      </dgm:t>
    </dgm:pt>
    <dgm:pt modelId="{96608866-DBE8-475F-8235-F8CE03974F1A}" type="sibTrans" cxnId="{5ED318D3-A7B7-481A-925D-F4F4C813E3CC}">
      <dgm:prSet/>
      <dgm:spPr/>
      <dgm:t>
        <a:bodyPr/>
        <a:lstStyle/>
        <a:p>
          <a:endParaRPr lang="en-US"/>
        </a:p>
      </dgm:t>
    </dgm:pt>
    <dgm:pt modelId="{AC137EC6-789E-41C3-B9C1-4BFDC86366B6}" type="parTrans" cxnId="{5ED318D3-A7B7-481A-925D-F4F4C813E3CC}">
      <dgm:prSet/>
      <dgm:spPr/>
      <dgm:t>
        <a:bodyPr/>
        <a:lstStyle/>
        <a:p>
          <a:endParaRPr lang="en-US"/>
        </a:p>
      </dgm:t>
    </dgm:pt>
    <dgm:pt modelId="{43E4E1E6-75B6-49D6-83CB-CD6C8AC5549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 smtClean="0"/>
            <a:t>Upacara</a:t>
          </a:r>
          <a:r>
            <a:rPr lang="en-US" dirty="0" smtClean="0"/>
            <a:t> </a:t>
          </a:r>
          <a:r>
            <a:rPr lang="en-US" dirty="0" err="1" smtClean="0"/>
            <a:t>ngleboake</a:t>
          </a:r>
          <a:r>
            <a:rPr lang="en-US" dirty="0" smtClean="0"/>
            <a:t> </a:t>
          </a:r>
          <a:r>
            <a:rPr lang="en-US" dirty="0" err="1" smtClean="0"/>
            <a:t>ayam</a:t>
          </a:r>
          <a:r>
            <a:rPr lang="en-US" dirty="0" smtClean="0"/>
            <a:t> </a:t>
          </a:r>
          <a:r>
            <a:rPr lang="en-US" dirty="0" err="1" smtClean="0"/>
            <a:t>kampung</a:t>
          </a:r>
          <a:r>
            <a:rPr lang="en-US" dirty="0" smtClean="0"/>
            <a:t> </a:t>
          </a:r>
          <a:r>
            <a:rPr lang="en-US" dirty="0" err="1" smtClean="0"/>
            <a:t>menyang</a:t>
          </a:r>
          <a:r>
            <a:rPr lang="en-US" dirty="0" smtClean="0"/>
            <a:t> </a:t>
          </a:r>
          <a:r>
            <a:rPr lang="en-US" dirty="0" err="1" smtClean="0"/>
            <a:t>njero</a:t>
          </a:r>
          <a:r>
            <a:rPr lang="en-US" dirty="0" smtClean="0"/>
            <a:t> (</a:t>
          </a:r>
          <a:r>
            <a:rPr lang="en-US" dirty="0" err="1" smtClean="0"/>
            <a:t>sarung</a:t>
          </a:r>
          <a:r>
            <a:rPr lang="en-US" dirty="0" smtClean="0"/>
            <a:t>)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kang</a:t>
          </a:r>
          <a:r>
            <a:rPr lang="en-US" dirty="0" smtClean="0"/>
            <a:t> </a:t>
          </a:r>
          <a:r>
            <a:rPr lang="en-US" dirty="0" err="1" smtClean="0"/>
            <a:t>dilakoake</a:t>
          </a:r>
          <a:r>
            <a:rPr lang="en-US" dirty="0" smtClean="0"/>
            <a:t> </a:t>
          </a:r>
          <a:r>
            <a:rPr lang="en-US" dirty="0" err="1" smtClean="0"/>
            <a:t>bojone</a:t>
          </a:r>
          <a:r>
            <a:rPr lang="en-US" dirty="0" smtClean="0"/>
            <a:t> </a:t>
          </a:r>
          <a:r>
            <a:rPr lang="en-US" dirty="0" err="1" smtClean="0"/>
            <a:t>nglewati</a:t>
          </a:r>
          <a:r>
            <a:rPr lang="en-US" dirty="0" smtClean="0"/>
            <a:t> </a:t>
          </a:r>
          <a:r>
            <a:rPr lang="en-US" dirty="0" err="1" smtClean="0"/>
            <a:t>weteng</a:t>
          </a:r>
          <a:r>
            <a:rPr lang="en-US" dirty="0" smtClean="0"/>
            <a:t> </a:t>
          </a:r>
          <a:r>
            <a:rPr lang="en-US" dirty="0" err="1" smtClean="0"/>
            <a:t>saka</a:t>
          </a:r>
          <a:r>
            <a:rPr lang="en-US" dirty="0" smtClean="0"/>
            <a:t> </a:t>
          </a:r>
          <a:r>
            <a:rPr lang="en-US" dirty="0" err="1" smtClean="0"/>
            <a:t>nduwur</a:t>
          </a:r>
          <a:r>
            <a:rPr lang="en-US" dirty="0" smtClean="0"/>
            <a:t> </a:t>
          </a:r>
          <a:r>
            <a:rPr lang="en-US" dirty="0" err="1" smtClean="0"/>
            <a:t>weteng</a:t>
          </a:r>
          <a:r>
            <a:rPr lang="en-US" dirty="0" smtClean="0"/>
            <a:t> </a:t>
          </a:r>
          <a:r>
            <a:rPr lang="en-US" dirty="0" err="1" smtClean="0"/>
            <a:t>terus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culake</a:t>
          </a:r>
          <a:r>
            <a:rPr lang="en-US" dirty="0" smtClean="0"/>
            <a:t> </a:t>
          </a:r>
          <a:r>
            <a:rPr lang="en-US" dirty="0" err="1" smtClean="0"/>
            <a:t>dadi</a:t>
          </a:r>
          <a:r>
            <a:rPr lang="en-US" dirty="0" smtClean="0"/>
            <a:t> </a:t>
          </a:r>
          <a:r>
            <a:rPr lang="en-US" dirty="0" err="1" smtClean="0"/>
            <a:t>pecah</a:t>
          </a:r>
          <a:r>
            <a:rPr lang="en-US" dirty="0" smtClean="0"/>
            <a:t>. </a:t>
          </a:r>
          <a:r>
            <a:rPr lang="en-US" dirty="0" err="1" smtClean="0"/>
            <a:t>Upacara</a:t>
          </a:r>
          <a:r>
            <a:rPr lang="en-US" dirty="0" smtClean="0"/>
            <a:t> </a:t>
          </a:r>
          <a:r>
            <a:rPr lang="en-US" dirty="0" err="1" smtClean="0"/>
            <a:t>iki</a:t>
          </a:r>
          <a:r>
            <a:rPr lang="en-US" dirty="0" smtClean="0"/>
            <a:t> </a:t>
          </a:r>
          <a:r>
            <a:rPr lang="en-US" dirty="0" err="1" smtClean="0"/>
            <a:t>dillakoake</a:t>
          </a:r>
          <a:r>
            <a:rPr lang="en-US" dirty="0" smtClean="0"/>
            <a:t> </a:t>
          </a:r>
          <a:r>
            <a:rPr lang="en-US" dirty="0" err="1" smtClean="0"/>
            <a:t>ing</a:t>
          </a:r>
          <a:r>
            <a:rPr lang="en-US" dirty="0" smtClean="0"/>
            <a:t> (</a:t>
          </a:r>
          <a:r>
            <a:rPr lang="en-US" dirty="0" err="1" smtClean="0"/>
            <a:t>kamar</a:t>
          </a:r>
          <a:r>
            <a:rPr lang="en-US" dirty="0" smtClean="0"/>
            <a:t> </a:t>
          </a:r>
          <a:r>
            <a:rPr lang="en-US" dirty="0" err="1" smtClean="0"/>
            <a:t>mandi</a:t>
          </a:r>
          <a:r>
            <a:rPr lang="en-US" dirty="0" smtClean="0"/>
            <a:t>) </a:t>
          </a:r>
          <a:r>
            <a:rPr lang="en-US" dirty="0" err="1" smtClean="0"/>
            <a:t>kanggo</a:t>
          </a:r>
          <a:r>
            <a:rPr lang="en-US" dirty="0" smtClean="0"/>
            <a:t> </a:t>
          </a:r>
          <a:r>
            <a:rPr lang="en-US" dirty="0" err="1" smtClean="0"/>
            <a:t>simbol</a:t>
          </a:r>
          <a:r>
            <a:rPr lang="en-US" dirty="0" smtClean="0"/>
            <a:t> </a:t>
          </a:r>
          <a:r>
            <a:rPr lang="en-US" dirty="0" err="1" smtClean="0"/>
            <a:t>pangarep</a:t>
          </a:r>
          <a:r>
            <a:rPr lang="en-US" dirty="0" smtClean="0"/>
            <a:t> </a:t>
          </a:r>
          <a:r>
            <a:rPr lang="en-US" dirty="0" err="1" smtClean="0"/>
            <a:t>arep</a:t>
          </a:r>
          <a:r>
            <a:rPr lang="en-US" dirty="0" smtClean="0"/>
            <a:t> </a:t>
          </a:r>
          <a:r>
            <a:rPr lang="en-US" dirty="0" err="1" smtClean="0"/>
            <a:t>bayi</a:t>
          </a:r>
          <a:r>
            <a:rPr lang="en-US" dirty="0" smtClean="0"/>
            <a:t> lair </a:t>
          </a:r>
          <a:r>
            <a:rPr lang="en-US" dirty="0" err="1" smtClean="0"/>
            <a:t>kanti</a:t>
          </a:r>
          <a:r>
            <a:rPr lang="en-US" dirty="0" smtClean="0"/>
            <a:t> </a:t>
          </a:r>
          <a:r>
            <a:rPr lang="en-US" dirty="0" err="1" smtClean="0"/>
            <a:t>gangsar</a:t>
          </a:r>
          <a:r>
            <a:rPr lang="en-US" dirty="0" smtClean="0"/>
            <a:t> </a:t>
          </a:r>
          <a:r>
            <a:rPr lang="en-US" dirty="0" err="1" smtClean="0"/>
            <a:t>ora</a:t>
          </a:r>
          <a:r>
            <a:rPr lang="en-US" dirty="0" smtClean="0"/>
            <a:t> </a:t>
          </a:r>
          <a:r>
            <a:rPr lang="en-US" dirty="0" err="1" smtClean="0"/>
            <a:t>ana</a:t>
          </a:r>
          <a:r>
            <a:rPr lang="en-US" dirty="0" smtClean="0"/>
            <a:t> </a:t>
          </a:r>
          <a:r>
            <a:rPr lang="en-US" dirty="0" err="1" smtClean="0"/>
            <a:t>alangan</a:t>
          </a:r>
          <a:r>
            <a:rPr lang="en-US" dirty="0" smtClean="0"/>
            <a:t> </a:t>
          </a:r>
          <a:r>
            <a:rPr lang="en-US" dirty="0" err="1" smtClean="0"/>
            <a:t>apa-apa</a:t>
          </a:r>
          <a:r>
            <a:rPr lang="en-US" dirty="0" smtClean="0"/>
            <a:t>.</a:t>
          </a:r>
          <a:endParaRPr lang="en-US" dirty="0"/>
        </a:p>
      </dgm:t>
    </dgm:pt>
    <dgm:pt modelId="{50389996-7F7F-4A71-86C2-5CA87674AED5}" type="sibTrans" cxnId="{0099D0CF-91A8-4657-A788-33B94A694CAE}">
      <dgm:prSet/>
      <dgm:spPr/>
      <dgm:t>
        <a:bodyPr/>
        <a:lstStyle/>
        <a:p>
          <a:endParaRPr lang="en-US"/>
        </a:p>
      </dgm:t>
    </dgm:pt>
    <dgm:pt modelId="{382BE62D-C143-4BD2-8366-1442C0228E87}" type="parTrans" cxnId="{0099D0CF-91A8-4657-A788-33B94A694CAE}">
      <dgm:prSet/>
      <dgm:spPr/>
      <dgm:t>
        <a:bodyPr/>
        <a:lstStyle/>
        <a:p>
          <a:endParaRPr lang="en-US"/>
        </a:p>
      </dgm:t>
    </dgm:pt>
    <dgm:pt modelId="{A58B1F62-6606-4F77-AFE4-1F9BB607436B}" type="pres">
      <dgm:prSet presAssocID="{1EF5A62E-7C35-4134-B19F-424C40D2EC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09811-86EF-468F-A47E-D75D46390606}" type="pres">
      <dgm:prSet presAssocID="{4902745C-F294-4E8D-AEC8-32FE2E4028BC}" presName="parentLin" presStyleCnt="0"/>
      <dgm:spPr/>
    </dgm:pt>
    <dgm:pt modelId="{7E717220-0481-40D4-A206-22D74B7FC7C1}" type="pres">
      <dgm:prSet presAssocID="{4902745C-F294-4E8D-AEC8-32FE2E4028B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2B8CC93-C697-4B07-8188-C71E33109A9F}" type="pres">
      <dgm:prSet presAssocID="{4902745C-F294-4E8D-AEC8-32FE2E4028BC}" presName="parentText" presStyleLbl="node1" presStyleIdx="0" presStyleCnt="1" custScaleY="117861" custLinFactNeighborX="-1304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592F6-392E-481A-939C-3D2841089E53}" type="pres">
      <dgm:prSet presAssocID="{4902745C-F294-4E8D-AEC8-32FE2E4028BC}" presName="negativeSpace" presStyleCnt="0"/>
      <dgm:spPr/>
    </dgm:pt>
    <dgm:pt modelId="{EEE2EE5B-0292-4819-8EB3-03D45F41E459}" type="pres">
      <dgm:prSet presAssocID="{4902745C-F294-4E8D-AEC8-32FE2E4028BC}" presName="childText" presStyleLbl="conFgAcc1" presStyleIdx="0" presStyleCnt="1" custLinFactNeighborX="3125" custLinFactNeighborY="99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4059D-038E-4DA9-82F0-239ADFF7A7F4}" type="presOf" srcId="{4902745C-F294-4E8D-AEC8-32FE2E4028BC}" destId="{7E717220-0481-40D4-A206-22D74B7FC7C1}" srcOrd="0" destOrd="0" presId="urn:microsoft.com/office/officeart/2005/8/layout/list1"/>
    <dgm:cxn modelId="{0099D0CF-91A8-4657-A788-33B94A694CAE}" srcId="{4902745C-F294-4E8D-AEC8-32FE2E4028BC}" destId="{43E4E1E6-75B6-49D6-83CB-CD6C8AC5549A}" srcOrd="0" destOrd="0" parTransId="{382BE62D-C143-4BD2-8366-1442C0228E87}" sibTransId="{50389996-7F7F-4A71-86C2-5CA87674AED5}"/>
    <dgm:cxn modelId="{5ED318D3-A7B7-481A-925D-F4F4C813E3CC}" srcId="{1EF5A62E-7C35-4134-B19F-424C40D2ECAB}" destId="{4902745C-F294-4E8D-AEC8-32FE2E4028BC}" srcOrd="0" destOrd="0" parTransId="{AC137EC6-789E-41C3-B9C1-4BFDC86366B6}" sibTransId="{96608866-DBE8-475F-8235-F8CE03974F1A}"/>
    <dgm:cxn modelId="{7AA8D7B1-92D3-4A1B-AB79-5C2D1CE3A6D2}" type="presOf" srcId="{1EF5A62E-7C35-4134-B19F-424C40D2ECAB}" destId="{A58B1F62-6606-4F77-AFE4-1F9BB607436B}" srcOrd="0" destOrd="0" presId="urn:microsoft.com/office/officeart/2005/8/layout/list1"/>
    <dgm:cxn modelId="{3B2515D6-C387-4702-98CE-A439FC7E3DEF}" type="presOf" srcId="{4902745C-F294-4E8D-AEC8-32FE2E4028BC}" destId="{02B8CC93-C697-4B07-8188-C71E33109A9F}" srcOrd="1" destOrd="0" presId="urn:microsoft.com/office/officeart/2005/8/layout/list1"/>
    <dgm:cxn modelId="{5590C099-296C-4013-A821-3F7A011C14B2}" type="presOf" srcId="{43E4E1E6-75B6-49D6-83CB-CD6C8AC5549A}" destId="{EEE2EE5B-0292-4819-8EB3-03D45F41E459}" srcOrd="0" destOrd="0" presId="urn:microsoft.com/office/officeart/2005/8/layout/list1"/>
    <dgm:cxn modelId="{946A5C49-4578-4AFA-8BD8-A3DFAF04256B}" type="presParOf" srcId="{A58B1F62-6606-4F77-AFE4-1F9BB607436B}" destId="{97409811-86EF-468F-A47E-D75D46390606}" srcOrd="0" destOrd="0" presId="urn:microsoft.com/office/officeart/2005/8/layout/list1"/>
    <dgm:cxn modelId="{0B1C11FA-87C9-416C-86A1-DB3DB138606B}" type="presParOf" srcId="{97409811-86EF-468F-A47E-D75D46390606}" destId="{7E717220-0481-40D4-A206-22D74B7FC7C1}" srcOrd="0" destOrd="0" presId="urn:microsoft.com/office/officeart/2005/8/layout/list1"/>
    <dgm:cxn modelId="{57D566FA-55C0-475E-9353-A18243C164B6}" type="presParOf" srcId="{97409811-86EF-468F-A47E-D75D46390606}" destId="{02B8CC93-C697-4B07-8188-C71E33109A9F}" srcOrd="1" destOrd="0" presId="urn:microsoft.com/office/officeart/2005/8/layout/list1"/>
    <dgm:cxn modelId="{AC50954D-81A8-4F17-AD58-9BE422B3BED1}" type="presParOf" srcId="{A58B1F62-6606-4F77-AFE4-1F9BB607436B}" destId="{010592F6-392E-481A-939C-3D2841089E53}" srcOrd="1" destOrd="0" presId="urn:microsoft.com/office/officeart/2005/8/layout/list1"/>
    <dgm:cxn modelId="{82B28F62-B9E9-4C25-9AF5-6D9CCA3DF2E5}" type="presParOf" srcId="{A58B1F62-6606-4F77-AFE4-1F9BB607436B}" destId="{EEE2EE5B-0292-4819-8EB3-03D45F41E459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1A619-9EDD-45E3-BAE7-D0C6C16EDB01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94769-99EF-4E8E-9ED8-976C7120CF40}">
      <dgm:prSet phldrT="[Text]"/>
      <dgm:spPr/>
      <dgm:t>
        <a:bodyPr/>
        <a:lstStyle/>
        <a:p>
          <a:r>
            <a:rPr lang="en-US" b="1" dirty="0" err="1" smtClean="0"/>
            <a:t>Upacara</a:t>
          </a:r>
          <a:r>
            <a:rPr lang="en-US" b="1" dirty="0" smtClean="0"/>
            <a:t> </a:t>
          </a:r>
          <a:r>
            <a:rPr lang="en-US" b="1" dirty="0" err="1" smtClean="0"/>
            <a:t>mecahake</a:t>
          </a:r>
          <a:r>
            <a:rPr lang="en-US" b="1" dirty="0" smtClean="0"/>
            <a:t> </a:t>
          </a:r>
          <a:r>
            <a:rPr lang="en-US" b="1" dirty="0" err="1" smtClean="0"/>
            <a:t>periuk</a:t>
          </a:r>
          <a:r>
            <a:rPr lang="en-US" b="1" dirty="0" smtClean="0"/>
            <a:t> </a:t>
          </a:r>
          <a:r>
            <a:rPr lang="en-US" b="1" dirty="0" err="1" smtClean="0"/>
            <a:t>lan</a:t>
          </a:r>
          <a:r>
            <a:rPr lang="en-US" b="1" dirty="0" smtClean="0"/>
            <a:t> </a:t>
          </a:r>
          <a:r>
            <a:rPr lang="en-US" b="1" dirty="0" err="1" smtClean="0"/>
            <a:t>gayung</a:t>
          </a:r>
          <a:r>
            <a:rPr lang="en-US" b="1" dirty="0" smtClean="0"/>
            <a:t> </a:t>
          </a:r>
          <a:endParaRPr lang="en-US" dirty="0"/>
        </a:p>
      </dgm:t>
    </dgm:pt>
    <dgm:pt modelId="{DF9A324F-B8CF-4644-BA6E-7EBA1FA67128}" type="parTrans" cxnId="{B47731EA-DC48-4793-A203-25F31A014364}">
      <dgm:prSet/>
      <dgm:spPr/>
      <dgm:t>
        <a:bodyPr/>
        <a:lstStyle/>
        <a:p>
          <a:endParaRPr lang="en-US"/>
        </a:p>
      </dgm:t>
    </dgm:pt>
    <dgm:pt modelId="{B8B2FDA7-ACA8-446D-A531-538FC33D2A5F}" type="sibTrans" cxnId="{B47731EA-DC48-4793-A203-25F31A014364}">
      <dgm:prSet/>
      <dgm:spPr/>
      <dgm:t>
        <a:bodyPr/>
        <a:lstStyle/>
        <a:p>
          <a:endParaRPr lang="en-US"/>
        </a:p>
      </dgm:t>
    </dgm:pt>
    <dgm:pt modelId="{288E8DAA-87DF-47B8-9121-316AEBA2BB52}">
      <dgm:prSet phldrT="[Text]"/>
      <dgm:spPr/>
      <dgm:t>
        <a:bodyPr/>
        <a:lstStyle/>
        <a:p>
          <a:r>
            <a:rPr lang="en-US" b="1" dirty="0" err="1" smtClean="0"/>
            <a:t>Upacara</a:t>
          </a:r>
          <a:r>
            <a:rPr lang="en-US" b="1" dirty="0" smtClean="0"/>
            <a:t> </a:t>
          </a:r>
          <a:r>
            <a:rPr lang="en-US" b="1" dirty="0" err="1" smtClean="0"/>
            <a:t>nginum</a:t>
          </a:r>
          <a:r>
            <a:rPr lang="en-US" b="1" dirty="0" smtClean="0"/>
            <a:t> </a:t>
          </a:r>
          <a:r>
            <a:rPr lang="en-US" b="1" dirty="0" err="1" smtClean="0"/>
            <a:t>jamu</a:t>
          </a:r>
          <a:r>
            <a:rPr lang="en-US" b="1" dirty="0" smtClean="0"/>
            <a:t> </a:t>
          </a:r>
          <a:r>
            <a:rPr lang="en-US" b="1" i="1" dirty="0" err="1" smtClean="0"/>
            <a:t>sorongan</a:t>
          </a:r>
          <a:r>
            <a:rPr lang="en-US" b="1" dirty="0" smtClean="0"/>
            <a:t> </a:t>
          </a:r>
          <a:endParaRPr lang="en-US" dirty="0"/>
        </a:p>
      </dgm:t>
    </dgm:pt>
    <dgm:pt modelId="{EDBBF9BD-8757-4E4E-8621-B711E60DAAF0}" type="parTrans" cxnId="{CAB3DE2F-DFDC-498C-B713-C05A3A6DD406}">
      <dgm:prSet/>
      <dgm:spPr/>
      <dgm:t>
        <a:bodyPr/>
        <a:lstStyle/>
        <a:p>
          <a:endParaRPr lang="en-US"/>
        </a:p>
      </dgm:t>
    </dgm:pt>
    <dgm:pt modelId="{A3B8F8B9-59B7-48D1-9677-6256C72D65F9}" type="sibTrans" cxnId="{CAB3DE2F-DFDC-498C-B713-C05A3A6DD406}">
      <dgm:prSet/>
      <dgm:spPr/>
      <dgm:t>
        <a:bodyPr/>
        <a:lstStyle/>
        <a:p>
          <a:endParaRPr lang="en-US"/>
        </a:p>
      </dgm:t>
    </dgm:pt>
    <dgm:pt modelId="{E39F14FE-749F-479E-9E49-5712C388EC82}">
      <dgm:prSet custT="1"/>
      <dgm:spPr/>
      <dgm:t>
        <a:bodyPr/>
        <a:lstStyle/>
        <a:p>
          <a:r>
            <a:rPr lang="en-US" sz="3200" dirty="0" err="1" smtClean="0"/>
            <a:t>Upacara</a:t>
          </a:r>
          <a:r>
            <a:rPr lang="en-US" sz="3200" dirty="0" smtClean="0"/>
            <a:t> </a:t>
          </a:r>
          <a:r>
            <a:rPr lang="en-US" sz="3200" dirty="0" err="1" smtClean="0"/>
            <a:t>nginum</a:t>
          </a:r>
          <a:r>
            <a:rPr lang="en-US" sz="3200" dirty="0" smtClean="0"/>
            <a:t> </a:t>
          </a:r>
          <a:r>
            <a:rPr lang="en-US" sz="3200" dirty="0" err="1" smtClean="0"/>
            <a:t>jamu</a:t>
          </a:r>
          <a:r>
            <a:rPr lang="en-US" sz="3200" dirty="0" smtClean="0"/>
            <a:t> </a:t>
          </a:r>
          <a:r>
            <a:rPr lang="en-US" sz="3200" i="1" dirty="0" err="1" smtClean="0"/>
            <a:t>sorongan</a:t>
          </a:r>
          <a:r>
            <a:rPr lang="en-US" sz="3200" dirty="0" smtClean="0"/>
            <a:t>, </a:t>
          </a:r>
          <a:r>
            <a:rPr lang="en-US" sz="3200" dirty="0" err="1" smtClean="0"/>
            <a:t>ngelambangake</a:t>
          </a:r>
          <a:r>
            <a:rPr lang="en-US" sz="3200" dirty="0" smtClean="0"/>
            <a:t> </a:t>
          </a:r>
          <a:r>
            <a:rPr lang="en-US" sz="3200" dirty="0" err="1" smtClean="0"/>
            <a:t>supaya</a:t>
          </a:r>
          <a:r>
            <a:rPr lang="en-US" sz="3200" dirty="0" smtClean="0"/>
            <a:t> </a:t>
          </a:r>
          <a:r>
            <a:rPr lang="en-US" sz="3200" dirty="0" err="1" smtClean="0"/>
            <a:t>anak</a:t>
          </a:r>
          <a:r>
            <a:rPr lang="en-US" sz="3200" dirty="0" smtClean="0"/>
            <a:t> </a:t>
          </a:r>
          <a:r>
            <a:rPr lang="en-US" sz="3200" dirty="0" err="1" smtClean="0"/>
            <a:t>kang</a:t>
          </a:r>
          <a:r>
            <a:rPr lang="en-US" sz="3200" dirty="0" smtClean="0"/>
            <a:t> </a:t>
          </a:r>
          <a:r>
            <a:rPr lang="en-US" sz="3200" dirty="0" err="1" smtClean="0"/>
            <a:t>dikandhet</a:t>
          </a:r>
          <a:r>
            <a:rPr lang="en-US" sz="3200" dirty="0" smtClean="0"/>
            <a:t> </a:t>
          </a:r>
          <a:r>
            <a:rPr lang="en-US" sz="3200" dirty="0" err="1" smtClean="0"/>
            <a:t>iku</a:t>
          </a:r>
          <a:r>
            <a:rPr lang="en-US" sz="3200" dirty="0" smtClean="0"/>
            <a:t> </a:t>
          </a:r>
          <a:r>
            <a:rPr lang="en-US" sz="3200" dirty="0" err="1" smtClean="0"/>
            <a:t>gampang</a:t>
          </a:r>
          <a:r>
            <a:rPr lang="en-US" sz="3200" dirty="0" smtClean="0"/>
            <a:t> lair </a:t>
          </a:r>
          <a:r>
            <a:rPr lang="en-US" sz="3200" dirty="0" err="1" smtClean="0"/>
            <a:t>kaya</a:t>
          </a:r>
          <a:r>
            <a:rPr lang="en-US" sz="3200" dirty="0" smtClean="0"/>
            <a:t> </a:t>
          </a:r>
          <a:r>
            <a:rPr lang="en-US" sz="3200" dirty="0" err="1" smtClean="0"/>
            <a:t>didorong</a:t>
          </a:r>
          <a:r>
            <a:rPr lang="en-US" sz="3200" dirty="0" smtClean="0"/>
            <a:t> </a:t>
          </a:r>
          <a:r>
            <a:rPr lang="en-US" sz="3200" dirty="0" err="1" smtClean="0"/>
            <a:t>utawa</a:t>
          </a:r>
          <a:r>
            <a:rPr lang="en-US" sz="3200" dirty="0" smtClean="0"/>
            <a:t> </a:t>
          </a:r>
          <a:r>
            <a:rPr lang="en-US" sz="3200" dirty="0" err="1" smtClean="0"/>
            <a:t>disurung</a:t>
          </a:r>
          <a:r>
            <a:rPr lang="en-US" sz="3200" dirty="0" smtClean="0"/>
            <a:t>.</a:t>
          </a:r>
          <a:endParaRPr lang="en-US" sz="3200" dirty="0"/>
        </a:p>
      </dgm:t>
    </dgm:pt>
    <dgm:pt modelId="{0C5C847F-5FA9-46FA-9C0D-C46C71F7F59C}" type="parTrans" cxnId="{B339FB04-928C-4466-B52A-5F55680BF905}">
      <dgm:prSet/>
      <dgm:spPr/>
      <dgm:t>
        <a:bodyPr/>
        <a:lstStyle/>
        <a:p>
          <a:endParaRPr lang="en-US"/>
        </a:p>
      </dgm:t>
    </dgm:pt>
    <dgm:pt modelId="{B5ED0B19-807B-4B8A-AD99-6EB1FCBE23C3}" type="sibTrans" cxnId="{B339FB04-928C-4466-B52A-5F55680BF905}">
      <dgm:prSet/>
      <dgm:spPr/>
      <dgm:t>
        <a:bodyPr/>
        <a:lstStyle/>
        <a:p>
          <a:endParaRPr lang="en-US"/>
        </a:p>
      </dgm:t>
    </dgm:pt>
    <dgm:pt modelId="{2804EC1B-14A6-4625-9C67-256DBBCF27AD}">
      <dgm:prSet/>
      <dgm:spPr/>
      <dgm:t>
        <a:bodyPr/>
        <a:lstStyle/>
        <a:p>
          <a:endParaRPr lang="en-US" sz="2800" dirty="0"/>
        </a:p>
      </dgm:t>
    </dgm:pt>
    <dgm:pt modelId="{DEA5EA4E-EF7C-4D45-945C-4274C9CE4D37}" type="parTrans" cxnId="{C898C155-A3D7-4D80-8A55-0AFC745C0BAD}">
      <dgm:prSet/>
      <dgm:spPr/>
      <dgm:t>
        <a:bodyPr/>
        <a:lstStyle/>
        <a:p>
          <a:endParaRPr lang="en-US"/>
        </a:p>
      </dgm:t>
    </dgm:pt>
    <dgm:pt modelId="{2BC74E20-BF93-448D-90B1-436B1220B048}" type="sibTrans" cxnId="{C898C155-A3D7-4D80-8A55-0AFC745C0BAD}">
      <dgm:prSet/>
      <dgm:spPr/>
      <dgm:t>
        <a:bodyPr/>
        <a:lstStyle/>
        <a:p>
          <a:endParaRPr lang="en-US"/>
        </a:p>
      </dgm:t>
    </dgm:pt>
    <dgm:pt modelId="{19FEC54D-418B-4E29-82AB-C66AB9A04D40}">
      <dgm:prSet custT="1"/>
      <dgm:spPr/>
      <dgm:t>
        <a:bodyPr/>
        <a:lstStyle/>
        <a:p>
          <a:endParaRPr lang="en-US" sz="3200" dirty="0"/>
        </a:p>
      </dgm:t>
    </dgm:pt>
    <dgm:pt modelId="{215DAE3C-521B-434C-9CE6-7FD2D052DEBC}" type="parTrans" cxnId="{613D6563-611A-4FA8-B694-74FCEE0119BA}">
      <dgm:prSet/>
      <dgm:spPr/>
      <dgm:t>
        <a:bodyPr/>
        <a:lstStyle/>
        <a:p>
          <a:endParaRPr lang="en-US"/>
        </a:p>
      </dgm:t>
    </dgm:pt>
    <dgm:pt modelId="{1795D9FD-E2A4-411F-B92E-BE8B49C671A3}" type="sibTrans" cxnId="{613D6563-611A-4FA8-B694-74FCEE0119BA}">
      <dgm:prSet/>
      <dgm:spPr/>
      <dgm:t>
        <a:bodyPr/>
        <a:lstStyle/>
        <a:p>
          <a:endParaRPr lang="en-US"/>
        </a:p>
      </dgm:t>
    </dgm:pt>
    <dgm:pt modelId="{6D21531F-A831-4FCF-9592-38212327FF31}">
      <dgm:prSet custT="1"/>
      <dgm:spPr/>
      <dgm:t>
        <a:bodyPr/>
        <a:lstStyle/>
        <a:p>
          <a:r>
            <a:rPr lang="en-US" sz="2800" dirty="0" err="1" smtClean="0"/>
            <a:t>Upacara</a:t>
          </a:r>
          <a:r>
            <a:rPr lang="en-US" sz="2800" dirty="0" smtClean="0"/>
            <a:t> </a:t>
          </a:r>
          <a:r>
            <a:rPr lang="en-US" sz="2800" dirty="0" err="1" smtClean="0"/>
            <a:t>mecahake</a:t>
          </a:r>
          <a:r>
            <a:rPr lang="en-US" sz="2800" dirty="0" smtClean="0"/>
            <a:t> </a:t>
          </a:r>
          <a:r>
            <a:rPr lang="en-US" sz="2800" dirty="0" err="1" smtClean="0"/>
            <a:t>periuk</a:t>
          </a:r>
          <a:r>
            <a:rPr lang="en-US" sz="2800" dirty="0" smtClean="0"/>
            <a:t> </a:t>
          </a:r>
          <a:r>
            <a:rPr lang="en-US" sz="2800" dirty="0" err="1" smtClean="0"/>
            <a:t>lan</a:t>
          </a:r>
          <a:r>
            <a:rPr lang="en-US" sz="2800" dirty="0" smtClean="0"/>
            <a:t> </a:t>
          </a:r>
          <a:r>
            <a:rPr lang="en-US" sz="2800" dirty="0" err="1" smtClean="0"/>
            <a:t>gayung</a:t>
          </a:r>
          <a:r>
            <a:rPr lang="en-US" sz="2800" dirty="0" smtClean="0"/>
            <a:t> </a:t>
          </a:r>
          <a:r>
            <a:rPr lang="en-US" sz="2800" dirty="0" err="1" smtClean="0"/>
            <a:t>Upacara</a:t>
          </a:r>
          <a:r>
            <a:rPr lang="en-US" sz="2800" dirty="0" smtClean="0"/>
            <a:t> </a:t>
          </a:r>
          <a:r>
            <a:rPr lang="en-US" sz="2800" dirty="0" err="1" smtClean="0"/>
            <a:t>mecahake</a:t>
          </a:r>
          <a:r>
            <a:rPr lang="en-US" sz="2800" dirty="0" smtClean="0"/>
            <a:t> </a:t>
          </a:r>
          <a:r>
            <a:rPr lang="en-US" sz="2800" dirty="0" err="1" smtClean="0"/>
            <a:t>periuk</a:t>
          </a:r>
          <a:r>
            <a:rPr lang="en-US" sz="2800" dirty="0" smtClean="0"/>
            <a:t> </a:t>
          </a:r>
          <a:r>
            <a:rPr lang="en-US" sz="2800" dirty="0" err="1" smtClean="0"/>
            <a:t>lan</a:t>
          </a:r>
          <a:r>
            <a:rPr lang="en-US" sz="2800" dirty="0" smtClean="0"/>
            <a:t> </a:t>
          </a:r>
          <a:r>
            <a:rPr lang="en-US" sz="2800" dirty="0" err="1" smtClean="0"/>
            <a:t>gayung</a:t>
          </a:r>
          <a:r>
            <a:rPr lang="en-US" sz="2800" dirty="0" smtClean="0"/>
            <a:t> </a:t>
          </a:r>
          <a:r>
            <a:rPr lang="en-US" sz="2800" dirty="0" err="1" smtClean="0"/>
            <a:t>kang</a:t>
          </a:r>
          <a:r>
            <a:rPr lang="en-US" sz="2800" dirty="0" smtClean="0"/>
            <a:t> </a:t>
          </a:r>
          <a:r>
            <a:rPr lang="en-US" sz="2800" dirty="0" err="1" smtClean="0"/>
            <a:t>digawe</a:t>
          </a:r>
          <a:r>
            <a:rPr lang="en-US" sz="2800" dirty="0" smtClean="0"/>
            <a:t> </a:t>
          </a:r>
          <a:r>
            <a:rPr lang="en-US" sz="2800" dirty="0" err="1" smtClean="0"/>
            <a:t>saka</a:t>
          </a:r>
          <a:r>
            <a:rPr lang="en-US" sz="2800" dirty="0" smtClean="0"/>
            <a:t> </a:t>
          </a:r>
          <a:r>
            <a:rPr lang="en-US" sz="2800" dirty="0" err="1" smtClean="0"/>
            <a:t>bathok.Tujuane</a:t>
          </a:r>
          <a:r>
            <a:rPr lang="en-US" sz="2800" dirty="0" smtClean="0"/>
            <a:t> </a:t>
          </a:r>
          <a:r>
            <a:rPr lang="en-US" sz="2800" dirty="0" err="1" smtClean="0"/>
            <a:t>yaiku</a:t>
          </a:r>
          <a:r>
            <a:rPr lang="en-US" sz="2800" i="1" dirty="0" err="1" smtClean="0"/>
            <a:t>sawab</a:t>
          </a:r>
          <a:r>
            <a:rPr lang="en-US" sz="2800" dirty="0" smtClean="0"/>
            <a:t> (</a:t>
          </a:r>
          <a:r>
            <a:rPr lang="en-US" sz="2800" dirty="0" err="1" smtClean="0"/>
            <a:t>doa</a:t>
          </a:r>
          <a:r>
            <a:rPr lang="en-US" sz="2800" dirty="0" smtClean="0"/>
            <a:t> </a:t>
          </a:r>
          <a:r>
            <a:rPr lang="en-US" sz="2800" dirty="0" err="1" smtClean="0"/>
            <a:t>lan</a:t>
          </a:r>
          <a:r>
            <a:rPr lang="en-US" sz="2800" dirty="0" smtClean="0"/>
            <a:t> </a:t>
          </a:r>
          <a:r>
            <a:rPr lang="en-US" sz="2800" dirty="0" err="1" smtClean="0"/>
            <a:t>puji</a:t>
          </a:r>
          <a:r>
            <a:rPr lang="en-US" sz="2800" dirty="0" smtClean="0"/>
            <a:t> </a:t>
          </a:r>
          <a:r>
            <a:rPr lang="en-US" sz="2800" dirty="0" err="1" smtClean="0"/>
            <a:t>keselametan</a:t>
          </a:r>
          <a:r>
            <a:rPr lang="en-US" sz="2800" dirty="0" smtClean="0"/>
            <a:t>)</a:t>
          </a:r>
          <a:endParaRPr lang="en-US" sz="2300" dirty="0"/>
        </a:p>
      </dgm:t>
    </dgm:pt>
    <dgm:pt modelId="{4A7E2810-61A4-4411-AACA-E2C1DF4895F0}" type="parTrans" cxnId="{3AA4961E-3C61-493B-A946-F644C56B643B}">
      <dgm:prSet/>
      <dgm:spPr/>
      <dgm:t>
        <a:bodyPr/>
        <a:lstStyle/>
        <a:p>
          <a:endParaRPr lang="en-US"/>
        </a:p>
      </dgm:t>
    </dgm:pt>
    <dgm:pt modelId="{4318CA74-8292-4E30-94D8-26C69D9E1974}" type="sibTrans" cxnId="{3AA4961E-3C61-493B-A946-F644C56B643B}">
      <dgm:prSet/>
      <dgm:spPr/>
      <dgm:t>
        <a:bodyPr/>
        <a:lstStyle/>
        <a:p>
          <a:endParaRPr lang="en-US"/>
        </a:p>
      </dgm:t>
    </dgm:pt>
    <dgm:pt modelId="{051F4293-DE97-4CE0-A0FA-4567A9FA7307}" type="pres">
      <dgm:prSet presAssocID="{D6F1A619-9EDD-45E3-BAE7-D0C6C16EDB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57B21-F963-45AA-B20F-F8C0CB0E4AA3}" type="pres">
      <dgm:prSet presAssocID="{6FE94769-99EF-4E8E-9ED8-976C7120CF40}" presName="composite" presStyleCnt="0"/>
      <dgm:spPr/>
    </dgm:pt>
    <dgm:pt modelId="{BA794F42-D1D8-4F0D-A91D-B449D330E851}" type="pres">
      <dgm:prSet presAssocID="{6FE94769-99EF-4E8E-9ED8-976C7120CF4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118E-9B5F-4717-A5CE-AAA17726E540}" type="pres">
      <dgm:prSet presAssocID="{6FE94769-99EF-4E8E-9ED8-976C7120CF40}" presName="descendantText" presStyleLbl="alignAcc1" presStyleIdx="0" presStyleCnt="2" custLinFactNeighborX="555" custLinFactNeighborY="7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522CF-5E89-4368-BD0D-DBD67DEA5C2A}" type="pres">
      <dgm:prSet presAssocID="{B8B2FDA7-ACA8-446D-A531-538FC33D2A5F}" presName="sp" presStyleCnt="0"/>
      <dgm:spPr/>
    </dgm:pt>
    <dgm:pt modelId="{5EB539F7-CEA3-4D77-92E9-A689BD949520}" type="pres">
      <dgm:prSet presAssocID="{288E8DAA-87DF-47B8-9121-316AEBA2BB52}" presName="composite" presStyleCnt="0"/>
      <dgm:spPr/>
    </dgm:pt>
    <dgm:pt modelId="{C16C3C5F-4434-44CC-923A-6A339E0B3099}" type="pres">
      <dgm:prSet presAssocID="{288E8DAA-87DF-47B8-9121-316AEBA2BB5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522B1-2332-489C-9689-F747DCC048B8}" type="pres">
      <dgm:prSet presAssocID="{288E8DAA-87DF-47B8-9121-316AEBA2BB5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E4F54-B415-4FB7-9E44-75BB3E1760B7}" type="presOf" srcId="{E39F14FE-749F-479E-9E49-5712C388EC82}" destId="{F15522B1-2332-489C-9689-F747DCC048B8}" srcOrd="0" destOrd="1" presId="urn:microsoft.com/office/officeart/2005/8/layout/chevron2"/>
    <dgm:cxn modelId="{C898C155-A3D7-4D80-8A55-0AFC745C0BAD}" srcId="{288E8DAA-87DF-47B8-9121-316AEBA2BB52}" destId="{2804EC1B-14A6-4625-9C67-256DBBCF27AD}" srcOrd="2" destOrd="0" parTransId="{DEA5EA4E-EF7C-4D45-945C-4274C9CE4D37}" sibTransId="{2BC74E20-BF93-448D-90B1-436B1220B048}"/>
    <dgm:cxn modelId="{9AAE1596-6577-4945-BE73-B9CEBE9C9742}" type="presOf" srcId="{6D21531F-A831-4FCF-9592-38212327FF31}" destId="{A45C118E-9B5F-4717-A5CE-AAA17726E540}" srcOrd="0" destOrd="0" presId="urn:microsoft.com/office/officeart/2005/8/layout/chevron2"/>
    <dgm:cxn modelId="{3AA4961E-3C61-493B-A946-F644C56B643B}" srcId="{6FE94769-99EF-4E8E-9ED8-976C7120CF40}" destId="{6D21531F-A831-4FCF-9592-38212327FF31}" srcOrd="0" destOrd="0" parTransId="{4A7E2810-61A4-4411-AACA-E2C1DF4895F0}" sibTransId="{4318CA74-8292-4E30-94D8-26C69D9E1974}"/>
    <dgm:cxn modelId="{DB111DC7-3C0D-4860-8A93-D177D15F1906}" type="presOf" srcId="{6FE94769-99EF-4E8E-9ED8-976C7120CF40}" destId="{BA794F42-D1D8-4F0D-A91D-B449D330E851}" srcOrd="0" destOrd="0" presId="urn:microsoft.com/office/officeart/2005/8/layout/chevron2"/>
    <dgm:cxn modelId="{CAB3DE2F-DFDC-498C-B713-C05A3A6DD406}" srcId="{D6F1A619-9EDD-45E3-BAE7-D0C6C16EDB01}" destId="{288E8DAA-87DF-47B8-9121-316AEBA2BB52}" srcOrd="1" destOrd="0" parTransId="{EDBBF9BD-8757-4E4E-8621-B711E60DAAF0}" sibTransId="{A3B8F8B9-59B7-48D1-9677-6256C72D65F9}"/>
    <dgm:cxn modelId="{9771B9C5-D6D4-46CE-86FE-624379EFF6FB}" type="presOf" srcId="{2804EC1B-14A6-4625-9C67-256DBBCF27AD}" destId="{F15522B1-2332-489C-9689-F747DCC048B8}" srcOrd="0" destOrd="2" presId="urn:microsoft.com/office/officeart/2005/8/layout/chevron2"/>
    <dgm:cxn modelId="{613D6563-611A-4FA8-B694-74FCEE0119BA}" srcId="{288E8DAA-87DF-47B8-9121-316AEBA2BB52}" destId="{19FEC54D-418B-4E29-82AB-C66AB9A04D40}" srcOrd="0" destOrd="0" parTransId="{215DAE3C-521B-434C-9CE6-7FD2D052DEBC}" sibTransId="{1795D9FD-E2A4-411F-B92E-BE8B49C671A3}"/>
    <dgm:cxn modelId="{5B3F6A2E-2FC3-4773-9138-BF99E2F8C42E}" type="presOf" srcId="{D6F1A619-9EDD-45E3-BAE7-D0C6C16EDB01}" destId="{051F4293-DE97-4CE0-A0FA-4567A9FA7307}" srcOrd="0" destOrd="0" presId="urn:microsoft.com/office/officeart/2005/8/layout/chevron2"/>
    <dgm:cxn modelId="{439E470D-F591-4AE4-96BE-7DA981117A4F}" type="presOf" srcId="{288E8DAA-87DF-47B8-9121-316AEBA2BB52}" destId="{C16C3C5F-4434-44CC-923A-6A339E0B3099}" srcOrd="0" destOrd="0" presId="urn:microsoft.com/office/officeart/2005/8/layout/chevron2"/>
    <dgm:cxn modelId="{B339FB04-928C-4466-B52A-5F55680BF905}" srcId="{288E8DAA-87DF-47B8-9121-316AEBA2BB52}" destId="{E39F14FE-749F-479E-9E49-5712C388EC82}" srcOrd="1" destOrd="0" parTransId="{0C5C847F-5FA9-46FA-9C0D-C46C71F7F59C}" sibTransId="{B5ED0B19-807B-4B8A-AD99-6EB1FCBE23C3}"/>
    <dgm:cxn modelId="{B47731EA-DC48-4793-A203-25F31A014364}" srcId="{D6F1A619-9EDD-45E3-BAE7-D0C6C16EDB01}" destId="{6FE94769-99EF-4E8E-9ED8-976C7120CF40}" srcOrd="0" destOrd="0" parTransId="{DF9A324F-B8CF-4644-BA6E-7EBA1FA67128}" sibTransId="{B8B2FDA7-ACA8-446D-A531-538FC33D2A5F}"/>
    <dgm:cxn modelId="{05A40D84-7D3C-42A8-8966-2811ADA63292}" type="presOf" srcId="{19FEC54D-418B-4E29-82AB-C66AB9A04D40}" destId="{F15522B1-2332-489C-9689-F747DCC048B8}" srcOrd="0" destOrd="0" presId="urn:microsoft.com/office/officeart/2005/8/layout/chevron2"/>
    <dgm:cxn modelId="{DA965D37-84D7-4EA2-9E4E-30849BC16C8B}" type="presParOf" srcId="{051F4293-DE97-4CE0-A0FA-4567A9FA7307}" destId="{8F157B21-F963-45AA-B20F-F8C0CB0E4AA3}" srcOrd="0" destOrd="0" presId="urn:microsoft.com/office/officeart/2005/8/layout/chevron2"/>
    <dgm:cxn modelId="{7313AD4C-97E3-49C1-9794-CB77EAED05F0}" type="presParOf" srcId="{8F157B21-F963-45AA-B20F-F8C0CB0E4AA3}" destId="{BA794F42-D1D8-4F0D-A91D-B449D330E851}" srcOrd="0" destOrd="0" presId="urn:microsoft.com/office/officeart/2005/8/layout/chevron2"/>
    <dgm:cxn modelId="{908EAE35-46BD-4A8E-AAA9-E97867A5E357}" type="presParOf" srcId="{8F157B21-F963-45AA-B20F-F8C0CB0E4AA3}" destId="{A45C118E-9B5F-4717-A5CE-AAA17726E540}" srcOrd="1" destOrd="0" presId="urn:microsoft.com/office/officeart/2005/8/layout/chevron2"/>
    <dgm:cxn modelId="{E40D45B0-1F78-4111-826C-482546174E1E}" type="presParOf" srcId="{051F4293-DE97-4CE0-A0FA-4567A9FA7307}" destId="{C11522CF-5E89-4368-BD0D-DBD67DEA5C2A}" srcOrd="1" destOrd="0" presId="urn:microsoft.com/office/officeart/2005/8/layout/chevron2"/>
    <dgm:cxn modelId="{694F160E-DC90-467F-B86E-FF70CFA4E920}" type="presParOf" srcId="{051F4293-DE97-4CE0-A0FA-4567A9FA7307}" destId="{5EB539F7-CEA3-4D77-92E9-A689BD949520}" srcOrd="2" destOrd="0" presId="urn:microsoft.com/office/officeart/2005/8/layout/chevron2"/>
    <dgm:cxn modelId="{D4B326FB-0BD5-45C2-94DE-EC878E6CA4FB}" type="presParOf" srcId="{5EB539F7-CEA3-4D77-92E9-A689BD949520}" destId="{C16C3C5F-4434-44CC-923A-6A339E0B3099}" srcOrd="0" destOrd="0" presId="urn:microsoft.com/office/officeart/2005/8/layout/chevron2"/>
    <dgm:cxn modelId="{B322FEB8-CC95-4F25-97E1-F87FCC9B01AB}" type="presParOf" srcId="{5EB539F7-CEA3-4D77-92E9-A689BD949520}" destId="{F15522B1-2332-489C-9689-F747DCC048B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84496-858D-4ADE-8A4E-84D18F8AC7E0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E475C-6360-44A6-BCBD-163A8BF06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B712-E9A0-45B5-97FB-1AFAC467A577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4E6CE-051D-457F-A133-17D1C7AFC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CF9D7-768F-416A-83B2-271B2702F2DB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C434-DD0A-4546-9987-5D1DBBD5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70A1C-706E-4104-87E0-BC8401E10983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4A83-EE16-4990-8E8A-25341DD7F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501F9-FCAE-4B57-A7DD-05CDA4656B7B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917A-8811-40F3-A9C2-5175E5E1C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9042A-EECE-4BD3-84B4-5DF6B346B627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DB8E-0E97-4FB6-AE55-9D7F56D18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59B5F-D6E1-4FA1-8902-11BAD2870534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08A8-61E5-4BB7-9281-733158A1C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8E189-86CC-4F3E-8591-FF6DEA25D47D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7266-9635-49BD-82B8-14C555989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C1689-592F-4D94-94F9-7BAEE59A4546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09A2-DD1F-45FE-AEEB-221FFAA79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64403-A4FF-4AB8-8498-7993F45C049B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80B11-6700-4891-9DB3-3B949E287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9347F-49AF-4927-A802-63F41A5C2D65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18C03-BBC8-40E7-9FCF-BFD831310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1D69951C-EE4C-4E61-9BBC-8461B69BAE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E962DFA-DEA0-45EB-82ED-1030E9C0B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A5C44745-6188-496B-A75E-298088AE1FB8}" type="datetimeFigureOut">
              <a:rPr lang="en-US"/>
              <a:pPr/>
              <a:t>2/7/2015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91E897C-37F5-4CC7-9185-03F158A749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6215106" cy="457561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Castellar" pitchFamily="18" charset="0"/>
              </a:rPr>
              <a:t>KELOMPOK 3 :</a:t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err="1" smtClean="0">
                <a:latin typeface="Castellar" pitchFamily="18" charset="0"/>
              </a:rPr>
              <a:t>Khotimmatus</a:t>
            </a:r>
            <a:r>
              <a:rPr lang="en-US" sz="2400" b="1" dirty="0" smtClean="0">
                <a:latin typeface="Castellar" pitchFamily="18" charset="0"/>
              </a:rPr>
              <a:t> </a:t>
            </a:r>
            <a:r>
              <a:rPr lang="en-US" sz="2400" b="1" dirty="0" err="1" smtClean="0">
                <a:latin typeface="Castellar" pitchFamily="18" charset="0"/>
              </a:rPr>
              <a:t>Sa’adah</a:t>
            </a:r>
            <a:r>
              <a:rPr lang="en-US" sz="2400" b="1" dirty="0" smtClean="0">
                <a:latin typeface="Castellar" pitchFamily="18" charset="0"/>
              </a:rPr>
              <a:t>		(15)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smtClean="0">
                <a:latin typeface="Castellar" pitchFamily="18" charset="0"/>
              </a:rPr>
              <a:t>Novi </a:t>
            </a:r>
            <a:r>
              <a:rPr lang="en-US" sz="2400" b="1" dirty="0" err="1" smtClean="0">
                <a:latin typeface="Castellar" pitchFamily="18" charset="0"/>
              </a:rPr>
              <a:t>Indriyati</a:t>
            </a:r>
            <a:r>
              <a:rPr lang="en-US" sz="2400" b="1" dirty="0" smtClean="0">
                <a:latin typeface="Castellar" pitchFamily="18" charset="0"/>
              </a:rPr>
              <a:t>		</a:t>
            </a:r>
            <a:r>
              <a:rPr lang="id-ID" sz="2400" b="1" dirty="0">
                <a:latin typeface="Castellar" pitchFamily="18" charset="0"/>
              </a:rPr>
              <a:t>	</a:t>
            </a:r>
            <a:r>
              <a:rPr lang="en-US" sz="2400" b="1" dirty="0" smtClean="0">
                <a:latin typeface="Castellar" pitchFamily="18" charset="0"/>
              </a:rPr>
              <a:t>(24)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err="1" smtClean="0">
                <a:latin typeface="Castellar" pitchFamily="18" charset="0"/>
              </a:rPr>
              <a:t>Rahmawati</a:t>
            </a:r>
            <a:r>
              <a:rPr lang="en-US" sz="2400" b="1" dirty="0" smtClean="0">
                <a:latin typeface="Castellar" pitchFamily="18" charset="0"/>
              </a:rPr>
              <a:t>				(29)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smtClean="0">
                <a:latin typeface="Castellar" pitchFamily="18" charset="0"/>
              </a:rPr>
              <a:t>Rika </a:t>
            </a:r>
            <a:r>
              <a:rPr lang="en-US" sz="2400" b="1" dirty="0" err="1" smtClean="0">
                <a:latin typeface="Castellar" pitchFamily="18" charset="0"/>
              </a:rPr>
              <a:t>Fristi</a:t>
            </a:r>
            <a:r>
              <a:rPr lang="en-US" sz="2400" b="1" dirty="0" smtClean="0">
                <a:latin typeface="Castellar" pitchFamily="18" charset="0"/>
              </a:rPr>
              <a:t> </a:t>
            </a:r>
            <a:r>
              <a:rPr lang="en-US" sz="2400" b="1" dirty="0" err="1" smtClean="0">
                <a:latin typeface="Castellar" pitchFamily="18" charset="0"/>
              </a:rPr>
              <a:t>Atikasari</a:t>
            </a:r>
            <a:r>
              <a:rPr lang="en-US" sz="2400" b="1" dirty="0" smtClean="0">
                <a:latin typeface="Castellar" pitchFamily="18" charset="0"/>
              </a:rPr>
              <a:t> 		(30)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err="1" smtClean="0">
                <a:latin typeface="Castellar" pitchFamily="18" charset="0"/>
              </a:rPr>
              <a:t>Septia</a:t>
            </a:r>
            <a:r>
              <a:rPr lang="en-US" sz="2400" b="1" dirty="0" smtClean="0">
                <a:latin typeface="Castellar" pitchFamily="18" charset="0"/>
              </a:rPr>
              <a:t> </a:t>
            </a:r>
            <a:r>
              <a:rPr lang="en-US" sz="2400" b="1" dirty="0" err="1" smtClean="0">
                <a:latin typeface="Castellar" pitchFamily="18" charset="0"/>
              </a:rPr>
              <a:t>Siti</a:t>
            </a:r>
            <a:r>
              <a:rPr lang="en-US" sz="2400" b="1" dirty="0" smtClean="0">
                <a:latin typeface="Castellar" pitchFamily="18" charset="0"/>
              </a:rPr>
              <a:t> </a:t>
            </a:r>
            <a:r>
              <a:rPr lang="en-US" sz="2400" b="1" dirty="0" err="1" smtClean="0">
                <a:latin typeface="Castellar" pitchFamily="18" charset="0"/>
              </a:rPr>
              <a:t>Nur</a:t>
            </a:r>
            <a:r>
              <a:rPr lang="en-US" sz="2400" b="1" dirty="0" smtClean="0">
                <a:latin typeface="Castellar" pitchFamily="18" charset="0"/>
              </a:rPr>
              <a:t> </a:t>
            </a:r>
            <a:r>
              <a:rPr lang="en-US" sz="2400" b="1" dirty="0" err="1" smtClean="0">
                <a:latin typeface="Castellar" pitchFamily="18" charset="0"/>
              </a:rPr>
              <a:t>SHoliKhatun</a:t>
            </a:r>
            <a:r>
              <a:rPr lang="en-US" sz="2400" b="1" dirty="0" smtClean="0">
                <a:latin typeface="Castellar" pitchFamily="18" charset="0"/>
              </a:rPr>
              <a:t>	(35)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b="1" dirty="0" err="1" smtClean="0">
                <a:latin typeface="Castellar" pitchFamily="18" charset="0"/>
              </a:rPr>
              <a:t>Septian</a:t>
            </a:r>
            <a:r>
              <a:rPr lang="en-US" sz="2400" b="1" dirty="0" smtClean="0">
                <a:latin typeface="Castellar" pitchFamily="18" charset="0"/>
              </a:rPr>
              <a:t> Putra </a:t>
            </a:r>
            <a:r>
              <a:rPr lang="en-US" sz="2400" b="1" dirty="0" err="1" smtClean="0">
                <a:latin typeface="Castellar" pitchFamily="18" charset="0"/>
              </a:rPr>
              <a:t>Indriadi</a:t>
            </a:r>
            <a:r>
              <a:rPr lang="en-US" sz="2400" b="1" dirty="0" smtClean="0">
                <a:latin typeface="Castellar" pitchFamily="18" charset="0"/>
              </a:rPr>
              <a:t>		(36)</a:t>
            </a:r>
            <a:r>
              <a:rPr lang="en-US" sz="2400" dirty="0" smtClean="0">
                <a:latin typeface="Castellar" pitchFamily="18" charset="0"/>
              </a:rPr>
              <a:t/>
            </a:r>
            <a:br>
              <a:rPr lang="en-US" sz="2400" dirty="0" smtClean="0">
                <a:latin typeface="Castellar" pitchFamily="18" charset="0"/>
              </a:rPr>
            </a:br>
            <a:endParaRPr lang="en-US" sz="2400" dirty="0"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5286412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stellar" pitchFamily="18" charset="0"/>
              </a:rPr>
              <a:t>MITONI </a:t>
            </a:r>
            <a:endParaRPr lang="en-US" sz="54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85720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71670" y="285728"/>
            <a:ext cx="6929486" cy="6286544"/>
            <a:chOff x="1071538" y="285728"/>
            <a:chExt cx="6929486" cy="6286544"/>
          </a:xfrm>
        </p:grpSpPr>
        <p:sp>
          <p:nvSpPr>
            <p:cNvPr id="11" name="Block Arc 10"/>
            <p:cNvSpPr/>
            <p:nvPr/>
          </p:nvSpPr>
          <p:spPr>
            <a:xfrm>
              <a:off x="2500298" y="2357430"/>
              <a:ext cx="4143404" cy="2643206"/>
            </a:xfrm>
            <a:prstGeom prst="blockArc">
              <a:avLst>
                <a:gd name="adj1" fmla="val 10800000"/>
                <a:gd name="adj2" fmla="val 0"/>
                <a:gd name="adj3" fmla="val 1222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Snip Same Side Corner Rectangle 7"/>
            <p:cNvSpPr/>
            <p:nvPr/>
          </p:nvSpPr>
          <p:spPr>
            <a:xfrm>
              <a:off x="1500166" y="3429000"/>
              <a:ext cx="6286544" cy="3143272"/>
            </a:xfrm>
            <a:prstGeom prst="snip2SameRect">
              <a:avLst/>
            </a:prstGeom>
            <a:solidFill>
              <a:schemeClr val="accent3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400" dirty="0" err="1" smtClean="0"/>
                <a:t>Upacara</a:t>
              </a:r>
              <a:r>
                <a:rPr lang="en-US" sz="2400" dirty="0" smtClean="0"/>
                <a:t> </a:t>
              </a:r>
              <a:r>
                <a:rPr lang="en-US" sz="2400" i="1" dirty="0" err="1" smtClean="0"/>
                <a:t>nyolong</a:t>
              </a:r>
              <a:r>
                <a:rPr lang="en-US" sz="2400" i="1" dirty="0" smtClean="0"/>
                <a:t> </a:t>
              </a:r>
              <a:r>
                <a:rPr lang="en-US" sz="2400" i="1" dirty="0" err="1" smtClean="0"/>
                <a:t>endhog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nglambangake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supaya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kelairan</a:t>
              </a:r>
              <a:r>
                <a:rPr lang="en-US" sz="2400" dirty="0" smtClean="0"/>
                <a:t> sang </a:t>
              </a:r>
              <a:r>
                <a:rPr lang="en-US" sz="2400" dirty="0" err="1" smtClean="0"/>
                <a:t>jabang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bayi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cepet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lancar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dene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maling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mlayu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nggawa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colongane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Upacara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iki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dilakoake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calon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bapak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njupuk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endog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nggawa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mlayu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endoge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kanthi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cepet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keliling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kampung</a:t>
              </a:r>
              <a:r>
                <a:rPr lang="en-US" sz="2400" dirty="0" smtClean="0"/>
                <a:t>.</a:t>
              </a: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1071538" y="285728"/>
              <a:ext cx="6929486" cy="2428892"/>
            </a:xfrm>
            <a:prstGeom prst="flowChartDecisi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/>
                <a:t>Upacara</a:t>
              </a:r>
              <a:r>
                <a:rPr lang="en-US" sz="3600" dirty="0" smtClean="0"/>
                <a:t> </a:t>
              </a:r>
              <a:r>
                <a:rPr lang="en-US" sz="3600" i="1" dirty="0" err="1" smtClean="0"/>
                <a:t>Nyolong</a:t>
              </a:r>
              <a:r>
                <a:rPr lang="en-US" sz="3600" i="1" dirty="0" smtClean="0"/>
                <a:t> </a:t>
              </a:r>
              <a:r>
                <a:rPr lang="en-US" sz="3600" i="1" dirty="0" err="1" smtClean="0"/>
                <a:t>Endhog</a:t>
              </a:r>
              <a:endParaRPr lang="en-US" sz="3600" dirty="0"/>
            </a:p>
          </p:txBody>
        </p:sp>
        <p:sp>
          <p:nvSpPr>
            <p:cNvPr id="12" name="Donut 11"/>
            <p:cNvSpPr/>
            <p:nvPr/>
          </p:nvSpPr>
          <p:spPr>
            <a:xfrm>
              <a:off x="2643174" y="3500438"/>
              <a:ext cx="214314" cy="214314"/>
            </a:xfrm>
            <a:prstGeom prst="donu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6357950" y="3500438"/>
              <a:ext cx="214314" cy="214314"/>
            </a:xfrm>
            <a:prstGeom prst="donu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8f6bcc3337d0532bbbefa8bdf3287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0998">
            <a:off x="394784" y="988649"/>
            <a:ext cx="2905415" cy="311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9000" t="-16000" r="-1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>
            <a:spLocks noChangeArrowheads="1"/>
          </p:cNvSpPr>
          <p:nvPr/>
        </p:nvSpPr>
        <p:spPr bwMode="auto">
          <a:xfrm>
            <a:off x="-6350" y="4013200"/>
            <a:ext cx="455613" cy="2852738"/>
          </a:xfrm>
          <a:custGeom>
            <a:avLst/>
            <a:gdLst>
              <a:gd name="T0" fmla="*/ 0 w 457200"/>
              <a:gd name="T1" fmla="*/ 0 h 2853267"/>
              <a:gd name="T2" fmla="*/ 450884 w 457200"/>
              <a:gd name="T3" fmla="*/ 2851154 h 2853267"/>
              <a:gd name="T4" fmla="*/ 0 w 457200"/>
              <a:gd name="T5" fmla="*/ 2842696 h 2853267"/>
              <a:gd name="T6" fmla="*/ 0 w 457200"/>
              <a:gd name="T7" fmla="*/ 0 h 2853267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"/>
              <a:gd name="T13" fmla="*/ 0 h 2853267"/>
              <a:gd name="T14" fmla="*/ 457200 w 457200"/>
              <a:gd name="T15" fmla="*/ 2853267 h 28532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90C226">
              <a:alpha val="85097"/>
            </a:srgbClr>
          </a:solidFill>
          <a:ln w="12700" cap="rnd">
            <a:noFill/>
            <a:bevel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2" descr="maturnuwun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14569"/>
          </a:xfrm>
          <a:prstGeom prst="rect">
            <a:avLst/>
          </a:prstGeom>
        </p:spPr>
      </p:pic>
      <p:pic>
        <p:nvPicPr>
          <p:cNvPr id="4" name="Picture 3" descr="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928934"/>
            <a:ext cx="215265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4524E-6 C -0.0007 -0.04278 0.00034 -0.07562 -0.00469 -0.11471 C -0.00573 -0.13321 -0.0066 -0.15009 -0.00938 -0.16813 C -0.01129 -0.21878 -0.00244 -0.24954 -0.03091 -0.2766 C -0.03299 -0.27868 -0.03455 -0.28215 -0.03698 -0.28284 C -0.04393 -0.28492 -0.05139 -0.28423 -0.05851 -0.28492 C -0.06511 -0.28423 -0.07205 -0.28515 -0.07848 -0.28284 C -0.08195 -0.28168 -0.08768 -0.27475 -0.08768 -0.27475 C -0.09393 -0.26203 -0.10382 -0.25301 -0.10938 -0.23982 C -0.11441 -0.2278 -0.11285 -0.21415 -0.11858 -0.20282 C -0.12032 -0.18293 -0.1224 -0.1642 -0.13091 -0.14755 C -0.13768 -0.11494 -0.14306 -0.08279 -0.14619 -0.04926 C -0.14757 -0.11008 -0.15139 -0.16142 -0.16476 -0.21924 C -0.16737 -0.25694 -0.17136 -0.29487 -0.17691 -0.3321 C -0.17917 -0.34713 -0.18004 -0.36471 -0.19237 -0.36887 C -0.20174 -0.36795 -0.21233 -0.37142 -0.22014 -0.36471 C -0.2316 -0.355 -0.24202 -0.33973 -0.25539 -0.33418 C -0.25747 -0.3321 -0.2599 -0.33048 -0.26164 -0.32794 C -0.26563 -0.32216 -0.2724 -0.30944 -0.2724 -0.30944 C -0.27535 -0.2981 -0.27969 -0.28654 -0.28473 -0.2766 C -0.28629 -0.26619 -0.28681 -0.25578 -0.28924 -0.24584 C -0.29098 -0.22479 -0.29237 -0.20328 -0.29549 -0.18247 C -0.29601 -0.16952 -0.29341 -0.13136 -0.29705 -0.14339 C -0.30261 -0.16189 -0.29966 -0.18316 -0.30157 -0.20282 C -0.30591 -0.24769 -0.31025 -0.30365 -0.32778 -0.34436 C -0.3382 -0.36841 -0.3349 -0.34898 -0.34167 -0.36887 C -0.34879 -0.39015 -0.35278 -0.42368 -0.36928 -0.43663 C -0.37553 -0.44149 -0.38403 -0.44426 -0.3908 -0.44681 C -0.4066 -0.44334 -0.4158 -0.44473 -0.42778 -0.43455 C -0.43959 -0.42438 -0.44306 -0.40934 -0.45087 -0.39547 C -0.45747 -0.38367 -0.45799 -0.39385 -0.46476 -0.37303 C -0.47466 -0.34297 -0.4875 -0.31452 -0.49844 -0.28492 C -0.50487 -0.26758 -0.50678 -0.2463 -0.50938 -0.22757 C -0.51181 -0.19195 -0.51476 -0.15657 -0.51702 -0.12095 C -0.51754 -0.09644 -0.5198 -0.07169 -0.51858 -0.04718 C -0.51823 -0.04209 -0.51511 -0.05666 -0.51389 -0.06152 C -0.51094 -0.07308 -0.50625 -0.09644 -0.50625 -0.09644 C -0.50157 -0.15426 -0.49931 -0.16166 -0.50782 -0.23774 C -0.50973 -0.25463 -0.52657 -0.27243 -0.5323 -0.28492 C -0.55035 -0.3247 -0.55504 -0.33464 -0.5908 -0.34436 C -0.59653 -0.34366 -0.60278 -0.34574 -0.60782 -0.34228 C -0.62309 -0.3321 -0.62761 -0.31545 -0.64011 -0.30342 C -0.64254 -0.2981 -0.64688 -0.2944 -0.64931 -0.28908 C -0.65348 -0.27983 -0.65278 -0.26804 -0.65539 -0.25833 C -0.65608 -0.25601 -0.65764 -0.25439 -0.65851 -0.25208 C -0.66146 -0.24422 -0.6632 -0.23566 -0.66615 -0.22757 C -0.66893 -0.2086 -0.66997 -0.18918 -0.6724 -0.17021 C -0.67188 -0.15032 -0.67205 -0.13043 -0.67084 -0.11078 C -0.67049 -0.10638 -0.66875 -0.10245 -0.66771 -0.09829 C -0.66719 -0.09621 -0.66615 -0.09228 -0.66615 -0.09228 C -0.66459 -0.071 -0.66476 -0.08002 -0.66476 -0.06568 " pathEditMode="relative" ptsTypes="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htning Bolt 8"/>
          <p:cNvSpPr/>
          <p:nvPr/>
        </p:nvSpPr>
        <p:spPr>
          <a:xfrm rot="1999455">
            <a:off x="4960372" y="1519982"/>
            <a:ext cx="1071570" cy="121444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1999455">
            <a:off x="2928926" y="1500174"/>
            <a:ext cx="1071570" cy="121444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857224" y="357166"/>
            <a:ext cx="5929354" cy="1214446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b="1" dirty="0" err="1" smtClean="0"/>
              <a:t>Adat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Istiadat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Kabudayan</a:t>
            </a:r>
            <a:r>
              <a:rPr lang="en-US" sz="2800" b="1" dirty="0" smtClean="0"/>
              <a:t> Wong </a:t>
            </a:r>
            <a:r>
              <a:rPr lang="en-US" sz="2800" b="1" dirty="0" err="1" smtClean="0"/>
              <a:t>Jawa</a:t>
            </a:r>
            <a:r>
              <a:rPr lang="en-US" sz="2800" b="1" dirty="0" smtClean="0"/>
              <a:t> Tengah</a:t>
            </a:r>
            <a:endParaRPr lang="en-US" sz="2800" dirty="0"/>
          </a:p>
        </p:txBody>
      </p:sp>
      <p:sp>
        <p:nvSpPr>
          <p:cNvPr id="5" name="Folded Corner 4"/>
          <p:cNvSpPr/>
          <p:nvPr/>
        </p:nvSpPr>
        <p:spPr>
          <a:xfrm>
            <a:off x="1785918" y="2285992"/>
            <a:ext cx="5786478" cy="392909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 Ana </a:t>
            </a:r>
            <a:r>
              <a:rPr lang="en-US" sz="2800" dirty="0" err="1" smtClean="0">
                <a:solidFill>
                  <a:schemeClr val="tx1"/>
                </a:solidFill>
              </a:rPr>
              <a:t>werna-werna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istiadat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kabudayan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biasa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dianakake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jawa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Tuladhane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Mupu,mitoni,brokohan,selapan,tedak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siten,ruwatan,khitanan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kanggo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bocah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lanang</a:t>
            </a:r>
            <a:r>
              <a:rPr lang="en-US" sz="2800" dirty="0" smtClean="0">
                <a:solidFill>
                  <a:schemeClr val="tx1"/>
                </a:solidFill>
              </a:rPr>
              <a:t>),</a:t>
            </a:r>
            <a:r>
              <a:rPr lang="en-US" sz="2800" dirty="0" err="1" smtClean="0">
                <a:solidFill>
                  <a:schemeClr val="tx1"/>
                </a:solidFill>
              </a:rPr>
              <a:t>windon,lan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sapanunggalane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00364" y="214290"/>
            <a:ext cx="5000660" cy="1428760"/>
          </a:xfrm>
          <a:prstGeom prst="cloudCallout">
            <a:avLst>
              <a:gd name="adj1" fmla="val -24490"/>
              <a:gd name="adj2" fmla="val 9288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MITONI</a:t>
            </a:r>
            <a:endParaRPr lang="en-US" sz="4400" dirty="0"/>
          </a:p>
        </p:txBody>
      </p:sp>
      <p:sp>
        <p:nvSpPr>
          <p:cNvPr id="8" name="Smiley Face 7"/>
          <p:cNvSpPr/>
          <p:nvPr/>
        </p:nvSpPr>
        <p:spPr>
          <a:xfrm>
            <a:off x="1214414" y="2143116"/>
            <a:ext cx="5857916" cy="4500570"/>
          </a:xfrm>
          <a:prstGeom prst="smileyFac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Mitoni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iku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asale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tembung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pitu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Upacara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dianakake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wektu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calon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nggarbini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utawa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meteng</a:t>
            </a:r>
            <a:r>
              <a:rPr lang="en-US" sz="2400" dirty="0" smtClean="0">
                <a:solidFill>
                  <a:schemeClr val="tx1"/>
                </a:solidFill>
              </a:rPr>
              <a:t> 7 </a:t>
            </a:r>
            <a:r>
              <a:rPr lang="en-US" sz="2400" dirty="0" err="1" smtClean="0">
                <a:solidFill>
                  <a:schemeClr val="tx1"/>
                </a:solidFill>
              </a:rPr>
              <a:t>sasi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Ancase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kanggo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keslametan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calon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bayi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ibune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utawa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kanggo</a:t>
            </a:r>
            <a:r>
              <a:rPr lang="en-US" sz="2400" dirty="0" smtClean="0">
                <a:solidFill>
                  <a:schemeClr val="tx1"/>
                </a:solidFill>
              </a:rPr>
              <a:t> sing </a:t>
            </a:r>
            <a:r>
              <a:rPr lang="en-US" sz="2400" dirty="0" err="1" smtClean="0">
                <a:solidFill>
                  <a:schemeClr val="tx1"/>
                </a:solidFill>
              </a:rPr>
              <a:t>sipate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tolak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bala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daerah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tartamtu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upacara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diarani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Tingkeban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iton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en-US" sz="4000" b="1" dirty="0" smtClean="0"/>
              <a:t>URUTANING UPACARA MITONI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6868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714744" y="1357298"/>
            <a:ext cx="571504" cy="1071570"/>
          </a:xfrm>
          <a:prstGeom prst="downArrow">
            <a:avLst>
              <a:gd name="adj1" fmla="val 50000"/>
              <a:gd name="adj2" fmla="val 72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86380" y="1357298"/>
            <a:ext cx="571504" cy="1071570"/>
          </a:xfrm>
          <a:prstGeom prst="downArrow">
            <a:avLst>
              <a:gd name="adj1" fmla="val 50000"/>
              <a:gd name="adj2" fmla="val 72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357554" y="214290"/>
            <a:ext cx="2928958" cy="1285884"/>
          </a:xfrm>
          <a:prstGeom prst="round2DiagRect">
            <a:avLst>
              <a:gd name="adj1" fmla="val 36359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Siraman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Snip Same Side Corner Rectangle 5"/>
          <p:cNvSpPr/>
          <p:nvPr/>
        </p:nvSpPr>
        <p:spPr>
          <a:xfrm>
            <a:off x="857224" y="2214554"/>
            <a:ext cx="7786742" cy="4429156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Siraman</a:t>
            </a:r>
            <a:r>
              <a:rPr lang="en-US" sz="2800" dirty="0" smtClean="0"/>
              <a:t> </a:t>
            </a:r>
            <a:r>
              <a:rPr lang="en-US" sz="2800" dirty="0" err="1" smtClean="0"/>
              <a:t>utawa</a:t>
            </a:r>
            <a:r>
              <a:rPr lang="en-US" sz="2800" dirty="0" smtClean="0"/>
              <a:t> </a:t>
            </a:r>
            <a:r>
              <a:rPr lang="en-US" sz="2800" dirty="0" err="1" smtClean="0"/>
              <a:t>adus</a:t>
            </a:r>
            <a:r>
              <a:rPr lang="en-US" sz="2800" dirty="0" smtClean="0"/>
              <a:t> </a:t>
            </a:r>
            <a:r>
              <a:rPr lang="en-US" sz="2800" dirty="0" err="1" smtClean="0"/>
              <a:t>kanggo</a:t>
            </a:r>
            <a:r>
              <a:rPr lang="en-US" sz="2800" dirty="0" smtClean="0"/>
              <a:t> </a:t>
            </a:r>
            <a:r>
              <a:rPr lang="en-US" sz="2800" dirty="0" err="1" smtClean="0"/>
              <a:t>simbol</a:t>
            </a:r>
            <a:r>
              <a:rPr lang="en-US" sz="2800" dirty="0" smtClean="0"/>
              <a:t> </a:t>
            </a:r>
            <a:r>
              <a:rPr lang="en-US" sz="2800" dirty="0" err="1" smtClean="0"/>
              <a:t>upacara</a:t>
            </a:r>
            <a:r>
              <a:rPr lang="en-US" sz="2800" dirty="0" smtClean="0"/>
              <a:t> </a:t>
            </a:r>
            <a:r>
              <a:rPr lang="en-US" sz="2800" dirty="0" err="1" smtClean="0"/>
              <a:t>minangka</a:t>
            </a:r>
            <a:r>
              <a:rPr lang="en-US" sz="2800" dirty="0" smtClean="0"/>
              <a:t> </a:t>
            </a:r>
            <a:r>
              <a:rPr lang="en-US" sz="2800" dirty="0" err="1" smtClean="0"/>
              <a:t>ngresiki</a:t>
            </a:r>
            <a:r>
              <a:rPr lang="en-US" sz="2800" dirty="0" smtClean="0"/>
              <a:t> </a:t>
            </a:r>
            <a:r>
              <a:rPr lang="en-US" sz="2800" dirty="0" err="1" smtClean="0"/>
              <a:t>awak</a:t>
            </a:r>
            <a:r>
              <a:rPr lang="en-US" sz="2800" dirty="0" smtClean="0"/>
              <a:t>, </a:t>
            </a:r>
            <a:r>
              <a:rPr lang="en-US" sz="2800" dirty="0" err="1" smtClean="0"/>
              <a:t>becik</a:t>
            </a:r>
            <a:r>
              <a:rPr lang="en-US" sz="2800" dirty="0" smtClean="0"/>
              <a:t> </a:t>
            </a:r>
            <a:r>
              <a:rPr lang="en-US" sz="2800" dirty="0" err="1" smtClean="0"/>
              <a:t>kuwi</a:t>
            </a:r>
            <a:r>
              <a:rPr lang="en-US" sz="2800" dirty="0" smtClean="0"/>
              <a:t>   raga </a:t>
            </a:r>
            <a:r>
              <a:rPr lang="en-US" sz="2800" dirty="0" err="1" smtClean="0"/>
              <a:t>utawa</a:t>
            </a:r>
            <a:r>
              <a:rPr lang="en-US" sz="2800" dirty="0" smtClean="0"/>
              <a:t> </a:t>
            </a:r>
            <a:r>
              <a:rPr lang="en-US" sz="2800" dirty="0" err="1" smtClean="0"/>
              <a:t>jiwa.Ngresiki</a:t>
            </a:r>
            <a:r>
              <a:rPr lang="en-US" sz="2800" dirty="0" smtClean="0"/>
              <a:t> </a:t>
            </a:r>
            <a:r>
              <a:rPr lang="en-US" sz="2800" dirty="0" err="1" smtClean="0"/>
              <a:t>awak</a:t>
            </a:r>
            <a:r>
              <a:rPr lang="en-US" sz="2800" dirty="0" smtClean="0"/>
              <a:t> </a:t>
            </a:r>
            <a:r>
              <a:rPr lang="en-US" sz="2800" dirty="0" err="1" smtClean="0"/>
              <a:t>iki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tujuane</a:t>
            </a:r>
            <a:r>
              <a:rPr lang="en-US" sz="2800" dirty="0" smtClean="0"/>
              <a:t> </a:t>
            </a:r>
            <a:r>
              <a:rPr lang="en-US" sz="2800" dirty="0" err="1" smtClean="0"/>
              <a:t>kanggo</a:t>
            </a:r>
            <a:r>
              <a:rPr lang="en-US" sz="2800" dirty="0" smtClean="0"/>
              <a:t> </a:t>
            </a:r>
            <a:r>
              <a:rPr lang="en-US" sz="2800" dirty="0" err="1" smtClean="0"/>
              <a:t>mbersihi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saka</a:t>
            </a:r>
            <a:r>
              <a:rPr lang="en-US" sz="2800" dirty="0" smtClean="0"/>
              <a:t> </a:t>
            </a:r>
            <a:r>
              <a:rPr lang="en-US" sz="2800" dirty="0" err="1" smtClean="0"/>
              <a:t>dosa-dosa</a:t>
            </a:r>
            <a:r>
              <a:rPr lang="en-US" sz="2800" dirty="0" smtClean="0"/>
              <a:t> </a:t>
            </a:r>
            <a:r>
              <a:rPr lang="en-US" sz="2800" dirty="0" err="1" smtClean="0"/>
              <a:t>dadi</a:t>
            </a:r>
            <a:r>
              <a:rPr lang="en-US" sz="2800" dirty="0" smtClean="0"/>
              <a:t> </a:t>
            </a:r>
            <a:r>
              <a:rPr lang="en-US" sz="2800" dirty="0" err="1" smtClean="0"/>
              <a:t>menawa</a:t>
            </a:r>
            <a:r>
              <a:rPr lang="en-US" sz="2800" dirty="0" smtClean="0"/>
              <a:t> </a:t>
            </a:r>
            <a:r>
              <a:rPr lang="en-US" sz="2800" dirty="0" err="1" smtClean="0"/>
              <a:t>mbesuk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nglairake</a:t>
            </a:r>
            <a:r>
              <a:rPr lang="en-US" sz="2800" dirty="0" smtClean="0"/>
              <a:t> </a:t>
            </a:r>
            <a:r>
              <a:rPr lang="en-US" sz="2800" dirty="0" err="1" smtClean="0"/>
              <a:t>anake</a:t>
            </a:r>
            <a:r>
              <a:rPr lang="en-US" sz="2800" dirty="0" smtClean="0"/>
              <a:t> </a:t>
            </a:r>
            <a:r>
              <a:rPr lang="en-US" sz="2800" dirty="0" err="1" smtClean="0"/>
              <a:t>ora</a:t>
            </a:r>
            <a:r>
              <a:rPr lang="en-US" sz="2800" dirty="0" smtClean="0"/>
              <a:t> </a:t>
            </a:r>
            <a:r>
              <a:rPr lang="en-US" sz="2800" dirty="0" err="1" smtClean="0"/>
              <a:t>nduweni</a:t>
            </a:r>
            <a:r>
              <a:rPr lang="en-US" sz="2800" dirty="0" smtClean="0"/>
              <a:t> </a:t>
            </a:r>
            <a:r>
              <a:rPr lang="en-US" sz="2800" dirty="0" err="1" smtClean="0"/>
              <a:t>beban</a:t>
            </a:r>
            <a:r>
              <a:rPr lang="en-US" sz="2800" dirty="0" smtClean="0"/>
              <a:t> moral </a:t>
            </a:r>
            <a:r>
              <a:rPr lang="en-US" sz="2800" dirty="0" err="1" smtClean="0"/>
              <a:t>dadi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kelahirane</a:t>
            </a:r>
            <a:r>
              <a:rPr lang="en-US" sz="2800" dirty="0" smtClean="0"/>
              <a:t> </a:t>
            </a:r>
            <a:r>
              <a:rPr lang="en-US" sz="2800" dirty="0" err="1" smtClean="0"/>
              <a:t>lancar</a:t>
            </a:r>
            <a:r>
              <a:rPr lang="en-US" sz="2800" dirty="0" smtClean="0"/>
              <a:t>. </a:t>
            </a:r>
            <a:r>
              <a:rPr lang="en-US" sz="2800" dirty="0" err="1" smtClean="0"/>
              <a:t>Upacara</a:t>
            </a:r>
            <a:r>
              <a:rPr lang="en-US" sz="2800" dirty="0" smtClean="0"/>
              <a:t> </a:t>
            </a:r>
            <a:r>
              <a:rPr lang="en-US" sz="2800" dirty="0" err="1" smtClean="0"/>
              <a:t>siraman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dilakuake</a:t>
            </a:r>
            <a:r>
              <a:rPr lang="en-US" sz="2800" dirty="0" smtClean="0"/>
              <a:t> </a:t>
            </a:r>
            <a:r>
              <a:rPr lang="en-US" sz="2800" dirty="0" err="1" smtClean="0"/>
              <a:t>ing</a:t>
            </a:r>
            <a:r>
              <a:rPr lang="en-US" sz="2800" dirty="0" smtClean="0"/>
              <a:t> </a:t>
            </a:r>
            <a:r>
              <a:rPr lang="en-US" sz="2800" dirty="0" err="1" smtClean="0"/>
              <a:t>kamar</a:t>
            </a:r>
            <a:r>
              <a:rPr lang="en-US" sz="2800" dirty="0" smtClean="0"/>
              <a:t> </a:t>
            </a:r>
            <a:r>
              <a:rPr lang="en-US" sz="2800" dirty="0" err="1" smtClean="0"/>
              <a:t>mandi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dipimpin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dukun</a:t>
            </a:r>
            <a:r>
              <a:rPr lang="en-US" sz="2800" dirty="0" smtClean="0"/>
              <a:t> </a:t>
            </a:r>
            <a:r>
              <a:rPr lang="en-US" sz="2800" dirty="0" err="1" smtClean="0"/>
              <a:t>utawa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kang</a:t>
            </a:r>
            <a:r>
              <a:rPr lang="en-US" sz="2800" dirty="0" smtClean="0"/>
              <a:t> </a:t>
            </a:r>
            <a:r>
              <a:rPr lang="en-US" sz="2800" dirty="0" err="1" smtClean="0"/>
              <a:t>dianggep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tua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Donut 9"/>
          <p:cNvSpPr/>
          <p:nvPr/>
        </p:nvSpPr>
        <p:spPr>
          <a:xfrm>
            <a:off x="3929058" y="1285860"/>
            <a:ext cx="142876" cy="142876"/>
          </a:xfrm>
          <a:prstGeom prst="don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500694" y="1285860"/>
            <a:ext cx="142876" cy="142876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85720" y="357166"/>
          <a:ext cx="850112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(Border and Accent Bar) 3"/>
          <p:cNvSpPr/>
          <p:nvPr/>
        </p:nvSpPr>
        <p:spPr>
          <a:xfrm>
            <a:off x="2786050" y="428604"/>
            <a:ext cx="6072230" cy="3286148"/>
          </a:xfrm>
          <a:prstGeom prst="accentBorderCallout2">
            <a:avLst>
              <a:gd name="adj1" fmla="val 18322"/>
              <a:gd name="adj2" fmla="val -4163"/>
              <a:gd name="adj3" fmla="val 19607"/>
              <a:gd name="adj4" fmla="val -30104"/>
              <a:gd name="adj5" fmla="val 143538"/>
              <a:gd name="adj6" fmla="val -7824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Upacara</a:t>
            </a:r>
            <a:r>
              <a:rPr lang="en-US" sz="2800" dirty="0" smtClean="0"/>
              <a:t> </a:t>
            </a:r>
            <a:r>
              <a:rPr lang="en-US" sz="2800" i="1" dirty="0" err="1" smtClean="0"/>
              <a:t>brojolan</a:t>
            </a:r>
            <a:r>
              <a:rPr lang="en-US" sz="2800" dirty="0" smtClean="0"/>
              <a:t> </a:t>
            </a:r>
            <a:r>
              <a:rPr lang="en-US" sz="2800" dirty="0" err="1" smtClean="0"/>
              <a:t>utawa</a:t>
            </a:r>
            <a:r>
              <a:rPr lang="en-US" sz="2800" dirty="0" smtClean="0"/>
              <a:t> </a:t>
            </a:r>
            <a:r>
              <a:rPr lang="en-US" sz="2800" dirty="0" err="1" smtClean="0"/>
              <a:t>ngleboake</a:t>
            </a:r>
            <a:r>
              <a:rPr lang="en-US" sz="2800" dirty="0" smtClean="0"/>
              <a:t> </a:t>
            </a:r>
            <a:r>
              <a:rPr lang="en-US" sz="2800" dirty="0" err="1" smtClean="0"/>
              <a:t>sepasang</a:t>
            </a:r>
            <a:r>
              <a:rPr lang="en-US" sz="2800" dirty="0" smtClean="0"/>
              <a:t> </a:t>
            </a:r>
            <a:r>
              <a:rPr lang="en-US" sz="2800" dirty="0" err="1" smtClean="0"/>
              <a:t>kelapa</a:t>
            </a:r>
            <a:r>
              <a:rPr lang="en-US" sz="2800" dirty="0" smtClean="0"/>
              <a:t> </a:t>
            </a:r>
            <a:r>
              <a:rPr lang="en-US" sz="2800" dirty="0" err="1" smtClean="0"/>
              <a:t>gading</a:t>
            </a:r>
            <a:r>
              <a:rPr lang="en-US" sz="2800" dirty="0" smtClean="0"/>
              <a:t> </a:t>
            </a:r>
            <a:r>
              <a:rPr lang="en-US" sz="2800" dirty="0" err="1" smtClean="0"/>
              <a:t>enom</a:t>
            </a:r>
            <a:r>
              <a:rPr lang="en-US" sz="2800" dirty="0" smtClean="0"/>
              <a:t> </a:t>
            </a:r>
            <a:r>
              <a:rPr lang="en-US" sz="2800" dirty="0" err="1" smtClean="0"/>
              <a:t>kang</a:t>
            </a:r>
            <a:r>
              <a:rPr lang="en-US" sz="2800" dirty="0" smtClean="0"/>
              <a:t> </a:t>
            </a:r>
            <a:r>
              <a:rPr lang="en-US" sz="2800" dirty="0" err="1" smtClean="0"/>
              <a:t>wis</a:t>
            </a:r>
            <a:r>
              <a:rPr lang="en-US" sz="2800" dirty="0" smtClean="0"/>
              <a:t> </a:t>
            </a:r>
            <a:r>
              <a:rPr lang="en-US" sz="2800" dirty="0" err="1" smtClean="0"/>
              <a:t>digambari</a:t>
            </a:r>
            <a:r>
              <a:rPr lang="en-US" sz="2800" dirty="0" smtClean="0"/>
              <a:t> </a:t>
            </a:r>
            <a:r>
              <a:rPr lang="en-US" sz="2800" dirty="0" err="1" smtClean="0"/>
              <a:t>Kamajaya</a:t>
            </a:r>
            <a:r>
              <a:rPr lang="en-US" sz="2800" dirty="0" smtClean="0"/>
              <a:t> 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Ratih</a:t>
            </a:r>
            <a:r>
              <a:rPr lang="en-US" sz="2800" dirty="0" smtClean="0"/>
              <a:t> </a:t>
            </a:r>
            <a:r>
              <a:rPr lang="en-US" sz="2800" dirty="0" err="1" smtClean="0"/>
              <a:t>utawa</a:t>
            </a:r>
            <a:r>
              <a:rPr lang="en-US" sz="2800" dirty="0" smtClean="0"/>
              <a:t> </a:t>
            </a:r>
            <a:r>
              <a:rPr lang="en-US" sz="2800" dirty="0" err="1" smtClean="0"/>
              <a:t>Arjuna</a:t>
            </a:r>
            <a:r>
              <a:rPr lang="en-US" sz="2800" dirty="0" smtClean="0"/>
              <a:t> 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en-US" sz="2800" dirty="0" err="1" smtClean="0"/>
              <a:t>Sembadra</a:t>
            </a:r>
            <a:r>
              <a:rPr lang="en-US" sz="2800" dirty="0" smtClean="0"/>
              <a:t> </a:t>
            </a:r>
            <a:r>
              <a:rPr lang="en-US" sz="2800" dirty="0" err="1" smtClean="0"/>
              <a:t>nang</a:t>
            </a:r>
            <a:r>
              <a:rPr lang="en-US" sz="2800" dirty="0" smtClean="0"/>
              <a:t> </a:t>
            </a:r>
            <a:r>
              <a:rPr lang="en-US" sz="2800" dirty="0" err="1" smtClean="0"/>
              <a:t>njero</a:t>
            </a:r>
            <a:r>
              <a:rPr lang="en-US" sz="2800" dirty="0" smtClean="0"/>
              <a:t> </a:t>
            </a:r>
            <a:r>
              <a:rPr lang="en-US" sz="2800" dirty="0" err="1" smtClean="0"/>
              <a:t>sarung</a:t>
            </a:r>
            <a:r>
              <a:rPr lang="en-US" sz="2800" dirty="0" smtClean="0"/>
              <a:t> </a:t>
            </a:r>
            <a:r>
              <a:rPr lang="en-US" sz="2800" dirty="0" err="1" smtClean="0"/>
              <a:t>saka</a:t>
            </a:r>
            <a:r>
              <a:rPr lang="en-US" sz="2800" dirty="0" smtClean="0"/>
              <a:t> </a:t>
            </a:r>
            <a:r>
              <a:rPr lang="en-US" sz="2800" dirty="0" err="1" smtClean="0"/>
              <a:t>nduwur</a:t>
            </a:r>
            <a:r>
              <a:rPr lang="en-US" sz="2800" dirty="0" smtClean="0"/>
              <a:t> </a:t>
            </a:r>
            <a:r>
              <a:rPr lang="en-US" sz="2800" dirty="0" err="1" smtClean="0"/>
              <a:t>weteng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tekan</a:t>
            </a:r>
            <a:r>
              <a:rPr lang="en-US" sz="2800" dirty="0" smtClean="0"/>
              <a:t> </a:t>
            </a:r>
            <a:r>
              <a:rPr lang="en-US" sz="2800" dirty="0" err="1" smtClean="0"/>
              <a:t>ngisor.Upacara</a:t>
            </a:r>
            <a:r>
              <a:rPr lang="en-US" sz="2800" dirty="0" smtClean="0"/>
              <a:t> </a:t>
            </a:r>
            <a:r>
              <a:rPr lang="en-US" sz="2800" dirty="0" err="1" smtClean="0"/>
              <a:t>iki</a:t>
            </a:r>
            <a:r>
              <a:rPr lang="en-US" sz="2800" dirty="0" smtClean="0"/>
              <a:t> </a:t>
            </a:r>
            <a:r>
              <a:rPr lang="en-US" sz="2800" dirty="0" err="1" smtClean="0"/>
              <a:t>ateges</a:t>
            </a:r>
            <a:r>
              <a:rPr lang="en-US" sz="2800" dirty="0" smtClean="0"/>
              <a:t> </a:t>
            </a:r>
            <a:r>
              <a:rPr lang="en-US" sz="2800" dirty="0" err="1" smtClean="0"/>
              <a:t>mbesuk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lair </a:t>
            </a:r>
            <a:r>
              <a:rPr lang="en-US" sz="2800" dirty="0" err="1" smtClean="0"/>
              <a:t>kanti</a:t>
            </a:r>
            <a:r>
              <a:rPr lang="en-US" sz="2800" dirty="0" smtClean="0"/>
              <a:t> </a:t>
            </a:r>
            <a:r>
              <a:rPr lang="en-US" sz="2800" dirty="0" err="1" smtClean="0"/>
              <a:t>gampang</a:t>
            </a:r>
            <a:r>
              <a:rPr lang="en-US" sz="2800" dirty="0" smtClean="0"/>
              <a:t> </a:t>
            </a:r>
            <a:r>
              <a:rPr lang="en-US" sz="2800" dirty="0" err="1" smtClean="0"/>
              <a:t>ora</a:t>
            </a:r>
            <a:r>
              <a:rPr lang="en-US" sz="2800" dirty="0" smtClean="0"/>
              <a:t> </a:t>
            </a:r>
            <a:r>
              <a:rPr lang="en-US" sz="2800" dirty="0" err="1" smtClean="0"/>
              <a:t>kangelan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Cloud 9"/>
          <p:cNvSpPr/>
          <p:nvPr/>
        </p:nvSpPr>
        <p:spPr>
          <a:xfrm>
            <a:off x="285720" y="4929198"/>
            <a:ext cx="4143404" cy="171448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Upacara</a:t>
            </a:r>
            <a:r>
              <a:rPr lang="en-US" sz="4800" dirty="0" smtClean="0"/>
              <a:t>  </a:t>
            </a:r>
            <a:r>
              <a:rPr lang="en-US" sz="4800" i="1" dirty="0" err="1" smtClean="0"/>
              <a:t>Brojolan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5" name="Picture 4" descr="wisnu-asa-ajisatria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000504"/>
            <a:ext cx="3929058" cy="261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14546" y="214290"/>
            <a:ext cx="6786610" cy="6143668"/>
            <a:chOff x="1357290" y="214290"/>
            <a:chExt cx="6786610" cy="6143668"/>
          </a:xfrm>
        </p:grpSpPr>
        <p:sp>
          <p:nvSpPr>
            <p:cNvPr id="8" name="Half Frame 7"/>
            <p:cNvSpPr/>
            <p:nvPr/>
          </p:nvSpPr>
          <p:spPr>
            <a:xfrm rot="2699580">
              <a:off x="3591436" y="1984082"/>
              <a:ext cx="2286016" cy="2214578"/>
            </a:xfrm>
            <a:prstGeom prst="halfFrame">
              <a:avLst>
                <a:gd name="adj1" fmla="val 13860"/>
                <a:gd name="adj2" fmla="val 14680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wn Ribbon 3"/>
            <p:cNvSpPr/>
            <p:nvPr/>
          </p:nvSpPr>
          <p:spPr>
            <a:xfrm>
              <a:off x="1357290" y="214290"/>
              <a:ext cx="6643734" cy="1643098"/>
            </a:xfrm>
            <a:prstGeom prst="ribbo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Upacara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ganti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busana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57290" y="2786058"/>
              <a:ext cx="6786610" cy="35719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800" dirty="0" smtClean="0"/>
                <a:t>      </a:t>
              </a:r>
              <a:r>
                <a:rPr lang="en-US" sz="2800" dirty="0" err="1" smtClean="0"/>
                <a:t>Upacara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ganti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busana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dilakoake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nganggo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jarit</a:t>
              </a:r>
              <a:r>
                <a:rPr lang="en-US" sz="2800" dirty="0" smtClean="0"/>
                <a:t> 7 (</a:t>
              </a:r>
              <a:r>
                <a:rPr lang="en-US" sz="2800" dirty="0" err="1" smtClean="0"/>
                <a:t>tujuh</a:t>
              </a:r>
              <a:r>
                <a:rPr lang="en-US" sz="2800" dirty="0" smtClean="0"/>
                <a:t>) </a:t>
              </a:r>
              <a:r>
                <a:rPr lang="en-US" sz="2800" dirty="0" err="1" smtClean="0"/>
                <a:t>cacahe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kanti</a:t>
              </a:r>
              <a:r>
                <a:rPr lang="en-US" sz="2800" dirty="0" smtClean="0"/>
                <a:t> motif </a:t>
              </a:r>
              <a:r>
                <a:rPr lang="en-US" sz="2800" dirty="0" err="1" smtClean="0"/>
                <a:t>kang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beda-beda</a:t>
              </a:r>
              <a:r>
                <a:rPr lang="en-US" sz="2800" dirty="0" smtClean="0"/>
                <a:t>. Motif </a:t>
              </a:r>
              <a:r>
                <a:rPr lang="en-US" sz="2800" dirty="0" err="1" smtClean="0"/>
                <a:t>jarit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kemben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arep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dienggo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dipilih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kang</a:t>
              </a:r>
              <a:r>
                <a:rPr lang="en-US" sz="2800" dirty="0" smtClean="0"/>
                <a:t> paling </a:t>
              </a:r>
              <a:r>
                <a:rPr lang="en-US" sz="2800" dirty="0" err="1" smtClean="0"/>
                <a:t>apik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kanti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pangarep-arep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mbesuk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jabang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bayi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uga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nduweni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sifat-sifat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apik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ana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lambang</a:t>
              </a:r>
              <a:endParaRPr lang="en-US" sz="2800" dirty="0" smtClean="0"/>
            </a:p>
          </p:txBody>
        </p:sp>
        <p:sp>
          <p:nvSpPr>
            <p:cNvPr id="9" name="Donut 8"/>
            <p:cNvSpPr/>
            <p:nvPr/>
          </p:nvSpPr>
          <p:spPr>
            <a:xfrm>
              <a:off x="3500430" y="2857496"/>
              <a:ext cx="214314" cy="214314"/>
            </a:xfrm>
            <a:prstGeom prst="donu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5715008" y="2857496"/>
              <a:ext cx="214314" cy="214314"/>
            </a:xfrm>
            <a:prstGeom prst="donu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wisnu-asa-ajisatria-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7183">
            <a:off x="363343" y="222877"/>
            <a:ext cx="2179456" cy="317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Left Arrow 6"/>
          <p:cNvSpPr/>
          <p:nvPr/>
        </p:nvSpPr>
        <p:spPr>
          <a:xfrm rot="20284554">
            <a:off x="7215206" y="928670"/>
            <a:ext cx="1214446" cy="278608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1996231" flipH="1">
            <a:off x="772668" y="980543"/>
            <a:ext cx="1149850" cy="258570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786050" y="357166"/>
            <a:ext cx="3571900" cy="185738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Upacara</a:t>
            </a:r>
            <a:r>
              <a:rPr lang="en-US" sz="3600" dirty="0" smtClean="0"/>
              <a:t> </a:t>
            </a:r>
            <a:r>
              <a:rPr lang="en-US" sz="3600" dirty="0" err="1" smtClean="0"/>
              <a:t>nugel</a:t>
            </a:r>
            <a:r>
              <a:rPr lang="en-US" sz="3600" dirty="0" smtClean="0"/>
              <a:t> </a:t>
            </a:r>
            <a:r>
              <a:rPr lang="en-US" sz="3600" dirty="0" err="1" smtClean="0"/>
              <a:t>lilitan</a:t>
            </a:r>
            <a:r>
              <a:rPr lang="en-US" sz="3600" dirty="0" smtClean="0"/>
              <a:t> </a:t>
            </a:r>
            <a:r>
              <a:rPr lang="en-US" sz="3600" dirty="0" err="1" smtClean="0"/>
              <a:t>janur</a:t>
            </a:r>
            <a:r>
              <a:rPr lang="en-US" sz="3600" dirty="0" smtClean="0"/>
              <a:t>/</a:t>
            </a:r>
            <a:r>
              <a:rPr lang="en-US" sz="3600" dirty="0" err="1" smtClean="0"/>
              <a:t>lawe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Snip Same Side Corner Rectangle 10"/>
          <p:cNvSpPr/>
          <p:nvPr/>
        </p:nvSpPr>
        <p:spPr>
          <a:xfrm>
            <a:off x="1714480" y="2285992"/>
            <a:ext cx="5786478" cy="3429024"/>
          </a:xfrm>
          <a:prstGeom prst="snip2SameRect">
            <a:avLst>
              <a:gd name="adj1" fmla="val 23559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Upacara</a:t>
            </a:r>
            <a:r>
              <a:rPr lang="en-US" sz="2800" dirty="0" smtClean="0"/>
              <a:t> </a:t>
            </a:r>
            <a:r>
              <a:rPr lang="en-US" sz="2800" dirty="0" err="1" smtClean="0"/>
              <a:t>nugel</a:t>
            </a:r>
            <a:r>
              <a:rPr lang="en-US" sz="2800" dirty="0" smtClean="0"/>
              <a:t> </a:t>
            </a:r>
            <a:r>
              <a:rPr lang="en-US" sz="2800" dirty="0" err="1" smtClean="0"/>
              <a:t>lilitan</a:t>
            </a:r>
            <a:r>
              <a:rPr lang="en-US" sz="2800" dirty="0" smtClean="0"/>
              <a:t> </a:t>
            </a:r>
            <a:r>
              <a:rPr lang="en-US" sz="2800" dirty="0" err="1" smtClean="0"/>
              <a:t>janur</a:t>
            </a:r>
            <a:r>
              <a:rPr lang="en-US" sz="2800" dirty="0" smtClean="0"/>
              <a:t>/</a:t>
            </a:r>
            <a:r>
              <a:rPr lang="en-US" sz="2800" dirty="0" err="1" smtClean="0"/>
              <a:t>lawe</a:t>
            </a:r>
            <a:r>
              <a:rPr lang="en-US" sz="2800" dirty="0" smtClean="0"/>
              <a:t> </a:t>
            </a:r>
            <a:r>
              <a:rPr lang="en-US" sz="2800" dirty="0" err="1" smtClean="0"/>
              <a:t>kang</a:t>
            </a:r>
            <a:r>
              <a:rPr lang="en-US" sz="2800" dirty="0" smtClean="0"/>
              <a:t> </a:t>
            </a:r>
            <a:r>
              <a:rPr lang="en-US" sz="2800" dirty="0" err="1" smtClean="0"/>
              <a:t>dijiretake</a:t>
            </a:r>
            <a:r>
              <a:rPr lang="en-US" sz="2800" dirty="0" smtClean="0"/>
              <a:t> </a:t>
            </a:r>
            <a:r>
              <a:rPr lang="en-US" sz="2800" dirty="0" err="1" smtClean="0"/>
              <a:t>weteng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. </a:t>
            </a:r>
            <a:r>
              <a:rPr lang="en-US" sz="2800" dirty="0" err="1" smtClean="0"/>
              <a:t>Janur</a:t>
            </a:r>
            <a:r>
              <a:rPr lang="en-US" sz="2800" dirty="0" smtClean="0"/>
              <a:t>/</a:t>
            </a:r>
            <a:r>
              <a:rPr lang="en-US" sz="2800" dirty="0" err="1" smtClean="0"/>
              <a:t>lawe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</a:t>
            </a:r>
            <a:r>
              <a:rPr lang="en-US" sz="2800" dirty="0" smtClean="0"/>
              <a:t> </a:t>
            </a:r>
            <a:r>
              <a:rPr lang="en-US" sz="2800" dirty="0" err="1" smtClean="0"/>
              <a:t>nganggo</a:t>
            </a:r>
            <a:r>
              <a:rPr lang="en-US" sz="2800" dirty="0" smtClean="0"/>
              <a:t> </a:t>
            </a:r>
            <a:r>
              <a:rPr lang="en-US" sz="2800" dirty="0" err="1" smtClean="0"/>
              <a:t>godhong</a:t>
            </a:r>
            <a:r>
              <a:rPr lang="en-US" sz="2800" dirty="0" smtClean="0"/>
              <a:t> </a:t>
            </a:r>
            <a:r>
              <a:rPr lang="en-US" sz="2800" dirty="0" err="1" smtClean="0"/>
              <a:t>klapa</a:t>
            </a:r>
            <a:r>
              <a:rPr lang="en-US" sz="2800" dirty="0" smtClean="0"/>
              <a:t>. </a:t>
            </a:r>
            <a:r>
              <a:rPr lang="en-US" sz="2800" dirty="0" err="1" smtClean="0"/>
              <a:t>Lilitan</a:t>
            </a:r>
            <a:r>
              <a:rPr lang="en-US" sz="2800" dirty="0" smtClean="0"/>
              <a:t> </a:t>
            </a:r>
            <a:r>
              <a:rPr lang="en-US" sz="2800" dirty="0" err="1" smtClean="0"/>
              <a:t>iki</a:t>
            </a:r>
            <a:r>
              <a:rPr lang="en-US" sz="2800" dirty="0" smtClean="0"/>
              <a:t> kudu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tugel</a:t>
            </a:r>
            <a:r>
              <a:rPr lang="en-US" sz="2800" dirty="0" smtClean="0"/>
              <a:t> </a:t>
            </a:r>
            <a:r>
              <a:rPr lang="en-US" sz="2800" dirty="0" err="1" smtClean="0"/>
              <a:t>nang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bapak</a:t>
            </a:r>
            <a:r>
              <a:rPr lang="en-US" sz="2800" dirty="0" smtClean="0"/>
              <a:t> </a:t>
            </a:r>
            <a:r>
              <a:rPr lang="en-US" sz="2800" dirty="0" err="1" smtClean="0"/>
              <a:t>kanti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laire</a:t>
            </a:r>
            <a:r>
              <a:rPr lang="en-US" sz="2800" dirty="0" smtClean="0"/>
              <a:t> sang </a:t>
            </a:r>
            <a:r>
              <a:rPr lang="en-US" sz="2800" dirty="0" err="1" smtClean="0"/>
              <a:t>jabang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lancer.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golf_pants">
  <a:themeElements>
    <a:clrScheme name="golf_pan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olf_pa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f_pan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_pan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office-ppt-template-025</Template>
  <TotalTime>310</TotalTime>
  <Words>332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golf_pants</vt:lpstr>
      <vt:lpstr>默认设计模板_2</vt:lpstr>
      <vt:lpstr>KELOMPOK 3 :  Khotimmatus Sa’adah  (15) Novi Indriyati   (24) Rahmawati    (29) Rika Fristi Atikasari   (30) Septia Siti Nur SHoliKhatun (35) Septian Putra Indriadi  (36) </vt:lpstr>
      <vt:lpstr>Slide 2</vt:lpstr>
      <vt:lpstr>Slide 3</vt:lpstr>
      <vt:lpstr>URUTANING UPACARA MITONI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3   Khotimmatus Sa’adah  (15) Novi Indriyati   (24) Rahmawati    (29) Rika Fristi Atikasari                    (30) Septia Siti Nur Solihatun (35) Septian Putra Indriadi  (36)</dc:title>
  <dc:creator>user</dc:creator>
  <cp:lastModifiedBy>Dananjaya</cp:lastModifiedBy>
  <cp:revision>35</cp:revision>
  <dcterms:created xsi:type="dcterms:W3CDTF">2006-03-05T17:03:59Z</dcterms:created>
  <dcterms:modified xsi:type="dcterms:W3CDTF">2015-02-07T04:17:04Z</dcterms:modified>
</cp:coreProperties>
</file>