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398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43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330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326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420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049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284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65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502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936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17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B5C16-E132-43C7-B58C-905180434F23}" type="datetimeFigureOut">
              <a:rPr lang="id-ID" smtClean="0"/>
              <a:t>11/05/2016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E9BB3-2F50-4068-B1E7-D4747E097E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475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/>
          </a:bodyPr>
          <a:lstStyle/>
          <a:p>
            <a:r>
              <a:rPr lang="id-ID" sz="5400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 smtClean="0">
                <a:latin typeface="Andalus" pitchFamily="18" charset="-78"/>
                <a:cs typeface="Andalus" pitchFamily="18" charset="-78"/>
              </a:rPr>
              <a:t>Composed by :</a:t>
            </a:r>
          </a:p>
          <a:p>
            <a:r>
              <a:rPr lang="id-ID" b="1" dirty="0" smtClean="0">
                <a:latin typeface="Andalus" pitchFamily="18" charset="-78"/>
                <a:cs typeface="Andalus" pitchFamily="18" charset="-78"/>
              </a:rPr>
              <a:t>Ramona Nurmala Sari</a:t>
            </a:r>
          </a:p>
          <a:p>
            <a:r>
              <a:rPr lang="id-ID" b="1" dirty="0" smtClean="0">
                <a:latin typeface="Andalus" pitchFamily="18" charset="-78"/>
                <a:cs typeface="Andalus" pitchFamily="18" charset="-78"/>
              </a:rPr>
              <a:t>4001413001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60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need nutrition.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Food is used to provide energy to live.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Green plants make their own food using sunlight.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Nutrition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68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9600" dirty="0" smtClean="0">
                <a:latin typeface="Andalus" pitchFamily="18" charset="-78"/>
                <a:cs typeface="Andalus" pitchFamily="18" charset="-78"/>
              </a:rPr>
              <a:t>THANK YOU</a:t>
            </a:r>
            <a:endParaRPr lang="id-ID" sz="9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6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5400" dirty="0" smtClean="0">
                <a:latin typeface="Andalus" pitchFamily="18" charset="-78"/>
                <a:cs typeface="Andalus" pitchFamily="18" charset="-78"/>
              </a:rPr>
              <a:t>What is a living things?</a:t>
            </a:r>
            <a:endParaRPr lang="id-ID" sz="5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14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M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ovement</a:t>
            </a: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R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espiration</a:t>
            </a: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ensitivity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G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rowth</a:t>
            </a: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R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eproduction</a:t>
            </a: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E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xcretion</a:t>
            </a:r>
          </a:p>
          <a:p>
            <a:pPr marL="0" indent="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N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utrition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95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move.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Animals move around to get from place to place.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Plants turn towards the light and their roots grow in to the soil.</a:t>
            </a:r>
          </a:p>
          <a:p>
            <a:pPr marL="0" indent="0">
              <a:buNone/>
            </a:pPr>
            <a:r>
              <a:rPr lang="id-ID" dirty="0">
                <a:latin typeface="Andalus" pitchFamily="18" charset="-78"/>
                <a:cs typeface="Andalus" pitchFamily="18" charset="-78"/>
              </a:rPr>
              <a:t>	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		</a:t>
            </a:r>
          </a:p>
          <a:p>
            <a:pPr marL="0" indent="0">
              <a:buNone/>
            </a:pPr>
            <a:r>
              <a:rPr lang="id-ID" dirty="0">
                <a:latin typeface="Andalus" pitchFamily="18" charset="-78"/>
                <a:cs typeface="Andalus" pitchFamily="18" charset="-78"/>
              </a:rPr>
              <a:t>	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Movement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74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respire.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Plants and animals use oxygen in the air to turn food in to energy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Respiration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28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are sensitive.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Every living thing notice changes in the environment around them and react.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Sensitivity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264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growth.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Baby animals growth into adults.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Seeds growth into plants.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Growth</a:t>
            </a:r>
          </a:p>
          <a:p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79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reproduce.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Animals have babies.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New plants growth from seeds.</a:t>
            </a:r>
          </a:p>
          <a:p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Reproduction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93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Characteristic of living things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All living things excrete.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Waste products are removed from the body.</a:t>
            </a:r>
          </a:p>
          <a:p>
            <a:r>
              <a:rPr lang="id-ID" dirty="0" smtClean="0">
                <a:latin typeface="Andalus" pitchFamily="18" charset="-78"/>
                <a:cs typeface="Andalus" pitchFamily="18" charset="-78"/>
              </a:rPr>
              <a:t>Plant and animals both have to get rid of waste gas and water</a:t>
            </a:r>
          </a:p>
          <a:p>
            <a:pPr marL="0" indent="0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			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Excretion</a:t>
            </a:r>
            <a:endParaRPr lang="id-ID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01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101</TotalTime>
  <Words>206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CHARACTERISTIC OF LIVING THINGS</vt:lpstr>
      <vt:lpstr>PowerPoint Presentation</vt:lpstr>
      <vt:lpstr>Characteristic of living things</vt:lpstr>
      <vt:lpstr>Characteristic of living things</vt:lpstr>
      <vt:lpstr>Characteristic of living things</vt:lpstr>
      <vt:lpstr>Characteristic of living things</vt:lpstr>
      <vt:lpstr>Characteristic of living things</vt:lpstr>
      <vt:lpstr>Characteristic of living things</vt:lpstr>
      <vt:lpstr>Characteristic of living things</vt:lpstr>
      <vt:lpstr>Characteristic of living things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 OF LIVING THINGS</dc:title>
  <dc:creator>User</dc:creator>
  <cp:lastModifiedBy>User</cp:lastModifiedBy>
  <cp:revision>6</cp:revision>
  <dcterms:created xsi:type="dcterms:W3CDTF">2016-05-11T02:08:06Z</dcterms:created>
  <dcterms:modified xsi:type="dcterms:W3CDTF">2016-05-11T09:07:05Z</dcterms:modified>
</cp:coreProperties>
</file>